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99" r:id="rId5"/>
    <p:sldMasterId id="2147484834" r:id="rId6"/>
    <p:sldMasterId id="2147484856" r:id="rId7"/>
    <p:sldMasterId id="2147484909" r:id="rId8"/>
    <p:sldMasterId id="2147484929" r:id="rId9"/>
  </p:sldMasterIdLst>
  <p:notesMasterIdLst>
    <p:notesMasterId r:id="rId21"/>
  </p:notesMasterIdLst>
  <p:handoutMasterIdLst>
    <p:handoutMasterId r:id="rId22"/>
  </p:handoutMasterIdLst>
  <p:sldIdLst>
    <p:sldId id="2704" r:id="rId10"/>
    <p:sldId id="258" r:id="rId11"/>
    <p:sldId id="259" r:id="rId12"/>
    <p:sldId id="260" r:id="rId13"/>
    <p:sldId id="2702" r:id="rId14"/>
    <p:sldId id="2714" r:id="rId15"/>
    <p:sldId id="2711" r:id="rId16"/>
    <p:sldId id="2712" r:id="rId17"/>
    <p:sldId id="2715" r:id="rId18"/>
    <p:sldId id="2713" r:id="rId19"/>
    <p:sldId id="2716" r:id="rId2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365 Saturday" id="{4B1BBE2A-6D55-4595-AFBA-0E30BE368C15}">
          <p14:sldIdLst>
            <p14:sldId id="2704"/>
            <p14:sldId id="258"/>
            <p14:sldId id="259"/>
            <p14:sldId id="260"/>
            <p14:sldId id="2702"/>
            <p14:sldId id="2714"/>
            <p14:sldId id="2711"/>
            <p14:sldId id="2712"/>
            <p14:sldId id="2715"/>
            <p14:sldId id="2713"/>
            <p14:sldId id="271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G M" initials="GM" lastIdx="1" clrIdx="7">
    <p:extLst>
      <p:ext uri="{19B8F6BF-5375-455C-9EA6-DF929625EA0E}">
        <p15:presenceInfo xmlns:p15="http://schemas.microsoft.com/office/powerpoint/2012/main" userId="4bce23b6b4b33419" providerId="Windows Live"/>
      </p:ext>
    </p:extLst>
  </p:cmAuthor>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Sameer Bhangar" initials="SB" lastIdx="1" clrIdx="5">
    <p:extLst>
      <p:ext uri="{19B8F6BF-5375-455C-9EA6-DF929625EA0E}">
        <p15:presenceInfo xmlns:p15="http://schemas.microsoft.com/office/powerpoint/2012/main" userId="S::sameerb@microsoft.com::7dc1ecd6-d667-4e94-a4d1-bc28bda4a5e3" providerId="AD"/>
      </p:ext>
    </p:extLst>
  </p:cmAuthor>
  <p:cmAuthor id="6" name="That API Guy" initials="TAG" lastIdx="1" clrIdx="6">
    <p:extLst>
      <p:ext uri="{19B8F6BF-5375-455C-9EA6-DF929625EA0E}">
        <p15:presenceInfo xmlns:p15="http://schemas.microsoft.com/office/powerpoint/2012/main" userId="That API Gu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23E84"/>
    <a:srgbClr val="FFFFFF"/>
    <a:srgbClr val="3C3C41"/>
    <a:srgbClr val="525252"/>
    <a:srgbClr val="D2D2D2"/>
    <a:srgbClr val="E6E6E6"/>
    <a:srgbClr val="30E5D0"/>
    <a:srgbClr val="000000"/>
    <a:srgbClr val="FEF000"/>
    <a:srgbClr val="50E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A2D2F3-E7A0-4752-B64D-E9EA114F4637}" v="223" dt="2019-09-21T19:09:10.4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6" autoAdjust="0"/>
    <p:restoredTop sz="92065" autoAdjust="0"/>
  </p:normalViewPr>
  <p:slideViewPr>
    <p:cSldViewPr snapToGrid="0">
      <p:cViewPr varScale="1">
        <p:scale>
          <a:sx n="113" d="100"/>
          <a:sy n="113" d="100"/>
        </p:scale>
        <p:origin x="56" y="180"/>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86" d="100"/>
        <a:sy n="86" d="100"/>
      </p:scale>
      <p:origin x="0" y="0"/>
    </p:cViewPr>
  </p:sorterViewPr>
  <p:notesViewPr>
    <p:cSldViewPr snapToGrid="0" showGuides="1">
      <p:cViewPr varScale="1">
        <p:scale>
          <a:sx n="113" d="100"/>
          <a:sy n="113" d="100"/>
        </p:scale>
        <p:origin x="531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4.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2.xml"/><Relationship Id="rId24"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6.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 Target="slides/slide5.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at API Guy" userId="8f2d4318-73b0-4e48-9724-2eabff044448" providerId="ADAL" clId="{153C2749-A13C-46A3-A9BF-F4D464A39C5C}"/>
    <pc:docChg chg="undo custSel addSld delSld modSld sldOrd modSection">
      <pc:chgData name="That API Guy" userId="8f2d4318-73b0-4e48-9724-2eabff044448" providerId="ADAL" clId="{153C2749-A13C-46A3-A9BF-F4D464A39C5C}" dt="2019-09-21T19:09:10.480" v="311"/>
      <pc:docMkLst>
        <pc:docMk/>
      </pc:docMkLst>
      <pc:sldChg chg="del">
        <pc:chgData name="That API Guy" userId="8f2d4318-73b0-4e48-9724-2eabff044448" providerId="ADAL" clId="{153C2749-A13C-46A3-A9BF-F4D464A39C5C}" dt="2019-09-20T21:51:15.527" v="6" actId="2696"/>
        <pc:sldMkLst>
          <pc:docMk/>
          <pc:sldMk cId="4264641254" sldId="256"/>
        </pc:sldMkLst>
      </pc:sldChg>
      <pc:sldChg chg="add del">
        <pc:chgData name="That API Guy" userId="8f2d4318-73b0-4e48-9724-2eabff044448" providerId="ADAL" clId="{153C2749-A13C-46A3-A9BF-F4D464A39C5C}" dt="2019-09-20T21:51:12.603" v="5"/>
        <pc:sldMkLst>
          <pc:docMk/>
          <pc:sldMk cId="3165516165" sldId="258"/>
        </pc:sldMkLst>
      </pc:sldChg>
      <pc:sldChg chg="add del">
        <pc:chgData name="That API Guy" userId="8f2d4318-73b0-4e48-9724-2eabff044448" providerId="ADAL" clId="{153C2749-A13C-46A3-A9BF-F4D464A39C5C}" dt="2019-09-20T21:51:12.603" v="5"/>
        <pc:sldMkLst>
          <pc:docMk/>
          <pc:sldMk cId="3993040724" sldId="259"/>
        </pc:sldMkLst>
      </pc:sldChg>
      <pc:sldChg chg="modSp add del">
        <pc:chgData name="That API Guy" userId="8f2d4318-73b0-4e48-9724-2eabff044448" providerId="ADAL" clId="{153C2749-A13C-46A3-A9BF-F4D464A39C5C}" dt="2019-09-20T21:51:12.603" v="5"/>
        <pc:sldMkLst>
          <pc:docMk/>
          <pc:sldMk cId="2454003507" sldId="260"/>
        </pc:sldMkLst>
        <pc:spChg chg="mod">
          <ac:chgData name="That API Guy" userId="8f2d4318-73b0-4e48-9724-2eabff044448" providerId="ADAL" clId="{153C2749-A13C-46A3-A9BF-F4D464A39C5C}" dt="2019-09-20T21:51:12.559" v="4"/>
          <ac:spMkLst>
            <pc:docMk/>
            <pc:sldMk cId="2454003507" sldId="260"/>
            <ac:spMk id="2" creationId="{00000000-0000-0000-0000-000000000000}"/>
          </ac:spMkLst>
        </pc:spChg>
        <pc:spChg chg="mod">
          <ac:chgData name="That API Guy" userId="8f2d4318-73b0-4e48-9724-2eabff044448" providerId="ADAL" clId="{153C2749-A13C-46A3-A9BF-F4D464A39C5C}" dt="2019-09-20T21:51:12.559" v="4"/>
          <ac:spMkLst>
            <pc:docMk/>
            <pc:sldMk cId="2454003507" sldId="260"/>
            <ac:spMk id="3" creationId="{00000000-0000-0000-0000-000000000000}"/>
          </ac:spMkLst>
        </pc:spChg>
      </pc:sldChg>
      <pc:sldChg chg="modSp">
        <pc:chgData name="That API Guy" userId="8f2d4318-73b0-4e48-9724-2eabff044448" providerId="ADAL" clId="{153C2749-A13C-46A3-A9BF-F4D464A39C5C}" dt="2019-09-20T22:13:12.592" v="241"/>
        <pc:sldMkLst>
          <pc:docMk/>
          <pc:sldMk cId="1693423733" sldId="2702"/>
        </pc:sldMkLst>
        <pc:spChg chg="mod">
          <ac:chgData name="That API Guy" userId="8f2d4318-73b0-4e48-9724-2eabff044448" providerId="ADAL" clId="{153C2749-A13C-46A3-A9BF-F4D464A39C5C}" dt="2019-09-20T21:51:58.042" v="9" actId="20577"/>
          <ac:spMkLst>
            <pc:docMk/>
            <pc:sldMk cId="1693423733" sldId="2702"/>
            <ac:spMk id="3" creationId="{D4EF3CBB-D505-4414-86C9-8589559204A8}"/>
          </ac:spMkLst>
        </pc:spChg>
        <pc:picChg chg="mod">
          <ac:chgData name="That API Guy" userId="8f2d4318-73b0-4e48-9724-2eabff044448" providerId="ADAL" clId="{153C2749-A13C-46A3-A9BF-F4D464A39C5C}" dt="2019-09-20T22:13:12.592" v="241"/>
          <ac:picMkLst>
            <pc:docMk/>
            <pc:sldMk cId="1693423733" sldId="2702"/>
            <ac:picMk id="5" creationId="{63132C99-BC33-4AC8-9E2A-E51F828FF329}"/>
          </ac:picMkLst>
        </pc:picChg>
      </pc:sldChg>
      <pc:sldChg chg="ord">
        <pc:chgData name="That API Guy" userId="8f2d4318-73b0-4e48-9724-2eabff044448" providerId="ADAL" clId="{153C2749-A13C-46A3-A9BF-F4D464A39C5C}" dt="2019-09-21T19:09:10.480" v="311"/>
        <pc:sldMkLst>
          <pc:docMk/>
          <pc:sldMk cId="1627099584" sldId="2704"/>
        </pc:sldMkLst>
      </pc:sldChg>
      <pc:sldChg chg="addSp delSp modSp modAnim">
        <pc:chgData name="That API Guy" userId="8f2d4318-73b0-4e48-9724-2eabff044448" providerId="ADAL" clId="{153C2749-A13C-46A3-A9BF-F4D464A39C5C}" dt="2019-09-21T15:32:53.179" v="310" actId="478"/>
        <pc:sldMkLst>
          <pc:docMk/>
          <pc:sldMk cId="2140543661" sldId="2712"/>
        </pc:sldMkLst>
        <pc:graphicFrameChg chg="mod">
          <ac:chgData name="That API Guy" userId="8f2d4318-73b0-4e48-9724-2eabff044448" providerId="ADAL" clId="{153C2749-A13C-46A3-A9BF-F4D464A39C5C}" dt="2019-09-20T22:05:20.851" v="208" actId="20577"/>
          <ac:graphicFrameMkLst>
            <pc:docMk/>
            <pc:sldMk cId="2140543661" sldId="2712"/>
            <ac:graphicFrameMk id="33" creationId="{29BD8385-1193-4E59-9F89-76816C715C4A}"/>
          </ac:graphicFrameMkLst>
        </pc:graphicFrameChg>
        <pc:picChg chg="add del mod">
          <ac:chgData name="That API Guy" userId="8f2d4318-73b0-4e48-9724-2eabff044448" providerId="ADAL" clId="{153C2749-A13C-46A3-A9BF-F4D464A39C5C}" dt="2019-09-20T22:09:28.884" v="234" actId="931"/>
          <ac:picMkLst>
            <pc:docMk/>
            <pc:sldMk cId="2140543661" sldId="2712"/>
            <ac:picMk id="4" creationId="{90BB5339-BE64-4CD5-86D5-2F6BD9E5F81E}"/>
          </ac:picMkLst>
        </pc:picChg>
        <pc:picChg chg="add del mod">
          <ac:chgData name="That API Guy" userId="8f2d4318-73b0-4e48-9724-2eabff044448" providerId="ADAL" clId="{153C2749-A13C-46A3-A9BF-F4D464A39C5C}" dt="2019-09-21T15:32:53.179" v="310" actId="478"/>
          <ac:picMkLst>
            <pc:docMk/>
            <pc:sldMk cId="2140543661" sldId="2712"/>
            <ac:picMk id="6" creationId="{05055F28-D139-4604-9279-F529516BF728}"/>
          </ac:picMkLst>
        </pc:picChg>
      </pc:sldChg>
      <pc:sldChg chg="addSp delSp modSp add">
        <pc:chgData name="That API Guy" userId="8f2d4318-73b0-4e48-9724-2eabff044448" providerId="ADAL" clId="{153C2749-A13C-46A3-A9BF-F4D464A39C5C}" dt="2019-09-20T23:35:38.134" v="304" actId="1076"/>
        <pc:sldMkLst>
          <pc:docMk/>
          <pc:sldMk cId="2720663543" sldId="2715"/>
        </pc:sldMkLst>
        <pc:spChg chg="mod">
          <ac:chgData name="That API Guy" userId="8f2d4318-73b0-4e48-9724-2eabff044448" providerId="ADAL" clId="{153C2749-A13C-46A3-A9BF-F4D464A39C5C}" dt="2019-09-20T22:07:43.572" v="232" actId="20577"/>
          <ac:spMkLst>
            <pc:docMk/>
            <pc:sldMk cId="2720663543" sldId="2715"/>
            <ac:spMk id="2" creationId="{D27392DE-6860-427D-96ED-2211AAD13060}"/>
          </ac:spMkLst>
        </pc:spChg>
        <pc:spChg chg="del">
          <ac:chgData name="That API Guy" userId="8f2d4318-73b0-4e48-9724-2eabff044448" providerId="ADAL" clId="{153C2749-A13C-46A3-A9BF-F4D464A39C5C}" dt="2019-09-20T23:30:25.245" v="242"/>
          <ac:spMkLst>
            <pc:docMk/>
            <pc:sldMk cId="2720663543" sldId="2715"/>
            <ac:spMk id="3" creationId="{05ED8626-BFBE-411F-8B37-7DCF75075429}"/>
          </ac:spMkLst>
        </pc:spChg>
        <pc:spChg chg="add mod">
          <ac:chgData name="That API Guy" userId="8f2d4318-73b0-4e48-9724-2eabff044448" providerId="ADAL" clId="{153C2749-A13C-46A3-A9BF-F4D464A39C5C}" dt="2019-09-20T23:35:20.487" v="302" actId="1076"/>
          <ac:spMkLst>
            <pc:docMk/>
            <pc:sldMk cId="2720663543" sldId="2715"/>
            <ac:spMk id="8" creationId="{9ACEC7C8-E818-41E1-8157-B72DBB528908}"/>
          </ac:spMkLst>
        </pc:spChg>
        <pc:spChg chg="add mod">
          <ac:chgData name="That API Guy" userId="8f2d4318-73b0-4e48-9724-2eabff044448" providerId="ADAL" clId="{153C2749-A13C-46A3-A9BF-F4D464A39C5C}" dt="2019-09-20T23:35:11.163" v="301" actId="1076"/>
          <ac:spMkLst>
            <pc:docMk/>
            <pc:sldMk cId="2720663543" sldId="2715"/>
            <ac:spMk id="9" creationId="{FDF8BD07-4289-4FF9-8C7A-7C6FDC4F36BF}"/>
          </ac:spMkLst>
        </pc:spChg>
        <pc:spChg chg="add mod">
          <ac:chgData name="That API Guy" userId="8f2d4318-73b0-4e48-9724-2eabff044448" providerId="ADAL" clId="{153C2749-A13C-46A3-A9BF-F4D464A39C5C}" dt="2019-09-20T23:35:28.504" v="303" actId="1076"/>
          <ac:spMkLst>
            <pc:docMk/>
            <pc:sldMk cId="2720663543" sldId="2715"/>
            <ac:spMk id="10" creationId="{D32FF39D-C9B6-4ADB-8082-F65E804DF928}"/>
          </ac:spMkLst>
        </pc:spChg>
        <pc:picChg chg="add mod">
          <ac:chgData name="That API Guy" userId="8f2d4318-73b0-4e48-9724-2eabff044448" providerId="ADAL" clId="{153C2749-A13C-46A3-A9BF-F4D464A39C5C}" dt="2019-09-20T23:35:20.487" v="302" actId="1076"/>
          <ac:picMkLst>
            <pc:docMk/>
            <pc:sldMk cId="2720663543" sldId="2715"/>
            <ac:picMk id="4" creationId="{158E4921-E803-45B3-9C3B-F4EC430DC6DE}"/>
          </ac:picMkLst>
        </pc:picChg>
        <pc:picChg chg="add mod">
          <ac:chgData name="That API Guy" userId="8f2d4318-73b0-4e48-9724-2eabff044448" providerId="ADAL" clId="{153C2749-A13C-46A3-A9BF-F4D464A39C5C}" dt="2019-09-20T23:35:28.504" v="303" actId="1076"/>
          <ac:picMkLst>
            <pc:docMk/>
            <pc:sldMk cId="2720663543" sldId="2715"/>
            <ac:picMk id="5" creationId="{FCB2C9A2-237E-4A40-B38F-CF700980F2BA}"/>
          </ac:picMkLst>
        </pc:picChg>
        <pc:picChg chg="add mod">
          <ac:chgData name="That API Guy" userId="8f2d4318-73b0-4e48-9724-2eabff044448" providerId="ADAL" clId="{153C2749-A13C-46A3-A9BF-F4D464A39C5C}" dt="2019-09-20T23:35:11.163" v="301" actId="1076"/>
          <ac:picMkLst>
            <pc:docMk/>
            <pc:sldMk cId="2720663543" sldId="2715"/>
            <ac:picMk id="6" creationId="{2DF3E7C3-52FF-43B5-8FAE-0396747E05B9}"/>
          </ac:picMkLst>
        </pc:picChg>
        <pc:picChg chg="add mod">
          <ac:chgData name="That API Guy" userId="8f2d4318-73b0-4e48-9724-2eabff044448" providerId="ADAL" clId="{153C2749-A13C-46A3-A9BF-F4D464A39C5C}" dt="2019-09-20T23:35:38.134" v="304" actId="1076"/>
          <ac:picMkLst>
            <pc:docMk/>
            <pc:sldMk cId="2720663543" sldId="2715"/>
            <ac:picMk id="7" creationId="{EC28CE05-BC17-4E0E-8BF8-E4400D962078}"/>
          </ac:picMkLst>
        </pc:picChg>
      </pc:sldChg>
      <pc:sldChg chg="modSp add del">
        <pc:chgData name="That API Guy" userId="8f2d4318-73b0-4e48-9724-2eabff044448" providerId="ADAL" clId="{153C2749-A13C-46A3-A9BF-F4D464A39C5C}" dt="2019-09-21T15:31:04.022" v="308"/>
        <pc:sldMkLst>
          <pc:docMk/>
          <pc:sldMk cId="1500495669" sldId="2716"/>
        </pc:sldMkLst>
        <pc:spChg chg="mod">
          <ac:chgData name="That API Guy" userId="8f2d4318-73b0-4e48-9724-2eabff044448" providerId="ADAL" clId="{153C2749-A13C-46A3-A9BF-F4D464A39C5C}" dt="2019-09-21T15:31:04.022" v="308"/>
          <ac:spMkLst>
            <pc:docMk/>
            <pc:sldMk cId="1500495669" sldId="2716"/>
            <ac:spMk id="3" creationId="{00000000-0000-0000-0000-000000000000}"/>
          </ac:spMkLst>
        </pc:spChg>
      </pc:sldChg>
      <pc:sldChg chg="add">
        <pc:chgData name="That API Guy" userId="8f2d4318-73b0-4e48-9724-2eabff044448" providerId="ADAL" clId="{153C2749-A13C-46A3-A9BF-F4D464A39C5C}" dt="2019-09-21T15:31:04.043" v="309"/>
        <pc:sldMkLst>
          <pc:docMk/>
          <pc:sldMk cId="2431804560" sldId="2716"/>
        </pc:sldMkLst>
      </pc:sldChg>
      <pc:sldMasterChg chg="delSldLayout">
        <pc:chgData name="That API Guy" userId="8f2d4318-73b0-4e48-9724-2eabff044448" providerId="ADAL" clId="{153C2749-A13C-46A3-A9BF-F4D464A39C5C}" dt="2019-09-20T21:51:15.529" v="7" actId="2696"/>
        <pc:sldMasterMkLst>
          <pc:docMk/>
          <pc:sldMasterMk cId="2633081345" sldId="2147484799"/>
        </pc:sldMasterMkLst>
        <pc:sldLayoutChg chg="del">
          <pc:chgData name="That API Guy" userId="8f2d4318-73b0-4e48-9724-2eabff044448" providerId="ADAL" clId="{153C2749-A13C-46A3-A9BF-F4D464A39C5C}" dt="2019-09-20T21:51:15.529" v="7" actId="2696"/>
          <pc:sldLayoutMkLst>
            <pc:docMk/>
            <pc:sldMasterMk cId="2633081345" sldId="2147484799"/>
            <pc:sldLayoutMk cId="583576780" sldId="2147484928"/>
          </pc:sldLayoutMkLst>
        </pc:sldLayoutChg>
      </pc:sldMaster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7" dt="2019-09-16T18:42:26.461" idx="1">
    <p:pos x="10" y="10"/>
    <p:text>Looks great to me Sandy!</p:text>
    <p:extLst mod="1">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97A3A3-9B40-499E-BB8A-6648063CEEEF}"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AA57FDD3-B204-4C8D-A6DE-128A9AEC28B8}">
      <dgm:prSet/>
      <dgm:spPr/>
      <dgm:t>
        <a:bodyPr/>
        <a:lstStyle/>
        <a:p>
          <a:r>
            <a:rPr lang="en-US" dirty="0"/>
            <a:t>Have you used PowerApps before?</a:t>
          </a:r>
        </a:p>
      </dgm:t>
    </dgm:pt>
    <dgm:pt modelId="{BC9ACA2E-C9CA-4B1C-8DBB-72ED56AD4D22}" type="parTrans" cxnId="{E9471F1C-08B6-4E77-95DE-A37120F5BB5C}">
      <dgm:prSet/>
      <dgm:spPr/>
      <dgm:t>
        <a:bodyPr/>
        <a:lstStyle/>
        <a:p>
          <a:endParaRPr lang="en-US"/>
        </a:p>
      </dgm:t>
    </dgm:pt>
    <dgm:pt modelId="{3F885A6F-180A-4124-AED4-412E5E1D312F}" type="sibTrans" cxnId="{E9471F1C-08B6-4E77-95DE-A37120F5BB5C}">
      <dgm:prSet/>
      <dgm:spPr/>
      <dgm:t>
        <a:bodyPr/>
        <a:lstStyle/>
        <a:p>
          <a:endParaRPr lang="en-US"/>
        </a:p>
      </dgm:t>
    </dgm:pt>
    <dgm:pt modelId="{FEEBDAA2-16FD-4E03-AE37-9919D19B950C}">
      <dgm:prSet/>
      <dgm:spPr/>
      <dgm:t>
        <a:bodyPr/>
        <a:lstStyle/>
        <a:p>
          <a:r>
            <a:rPr lang="en-US"/>
            <a:t>Have you used Flow before?</a:t>
          </a:r>
        </a:p>
      </dgm:t>
    </dgm:pt>
    <dgm:pt modelId="{3B215723-9696-447C-8A50-231EB57CEAC1}" type="parTrans" cxnId="{F9941DB3-DEE9-4E09-AA41-20F5EEEBA1AF}">
      <dgm:prSet/>
      <dgm:spPr/>
      <dgm:t>
        <a:bodyPr/>
        <a:lstStyle/>
        <a:p>
          <a:endParaRPr lang="en-US"/>
        </a:p>
      </dgm:t>
    </dgm:pt>
    <dgm:pt modelId="{B63C67EB-AB76-4EC1-80E3-02D17625694F}" type="sibTrans" cxnId="{F9941DB3-DEE9-4E09-AA41-20F5EEEBA1AF}">
      <dgm:prSet/>
      <dgm:spPr/>
      <dgm:t>
        <a:bodyPr/>
        <a:lstStyle/>
        <a:p>
          <a:endParaRPr lang="en-US"/>
        </a:p>
      </dgm:t>
    </dgm:pt>
    <dgm:pt modelId="{60705CF5-B60C-43FE-9CEA-C8203017E4FA}">
      <dgm:prSet/>
      <dgm:spPr/>
      <dgm:t>
        <a:bodyPr/>
        <a:lstStyle/>
        <a:p>
          <a:r>
            <a:rPr lang="en-US"/>
            <a:t>Have you used Azure Cognitive Services?</a:t>
          </a:r>
        </a:p>
      </dgm:t>
    </dgm:pt>
    <dgm:pt modelId="{69DD2DEA-CA52-42B4-BCB4-D46D1E3AA1CB}" type="parTrans" cxnId="{0F114F30-A12C-4BE6-8026-C3A4365A262A}">
      <dgm:prSet/>
      <dgm:spPr/>
      <dgm:t>
        <a:bodyPr/>
        <a:lstStyle/>
        <a:p>
          <a:endParaRPr lang="en-US"/>
        </a:p>
      </dgm:t>
    </dgm:pt>
    <dgm:pt modelId="{CB1D0322-5D84-4BF2-A578-244D6482534C}" type="sibTrans" cxnId="{0F114F30-A12C-4BE6-8026-C3A4365A262A}">
      <dgm:prSet/>
      <dgm:spPr/>
      <dgm:t>
        <a:bodyPr/>
        <a:lstStyle/>
        <a:p>
          <a:endParaRPr lang="en-US"/>
        </a:p>
      </dgm:t>
    </dgm:pt>
    <dgm:pt modelId="{4EB18FC2-0246-46D6-98BA-C83E44E36994}">
      <dgm:prSet/>
      <dgm:spPr/>
      <dgm:t>
        <a:bodyPr/>
        <a:lstStyle/>
        <a:p>
          <a:r>
            <a:rPr lang="en-US"/>
            <a:t>Have you used the new AI Builder in PowerApps / Flow?</a:t>
          </a:r>
        </a:p>
      </dgm:t>
    </dgm:pt>
    <dgm:pt modelId="{4191E42E-F69A-415A-83A9-D2E7F9E2467B}" type="parTrans" cxnId="{084B9F88-E4F7-4E3B-BD0B-91559EB1730F}">
      <dgm:prSet/>
      <dgm:spPr/>
      <dgm:t>
        <a:bodyPr/>
        <a:lstStyle/>
        <a:p>
          <a:endParaRPr lang="en-US"/>
        </a:p>
      </dgm:t>
    </dgm:pt>
    <dgm:pt modelId="{9DE229E5-C08B-413D-B222-0C267F81B356}" type="sibTrans" cxnId="{084B9F88-E4F7-4E3B-BD0B-91559EB1730F}">
      <dgm:prSet/>
      <dgm:spPr/>
      <dgm:t>
        <a:bodyPr/>
        <a:lstStyle/>
        <a:p>
          <a:endParaRPr lang="en-US"/>
        </a:p>
      </dgm:t>
    </dgm:pt>
    <dgm:pt modelId="{A48C026D-9DB8-4EDC-BDC0-2E0EECD9AA69}" type="pres">
      <dgm:prSet presAssocID="{ED97A3A3-9B40-499E-BB8A-6648063CEEEF}" presName="linear" presStyleCnt="0">
        <dgm:presLayoutVars>
          <dgm:animLvl val="lvl"/>
          <dgm:resizeHandles val="exact"/>
        </dgm:presLayoutVars>
      </dgm:prSet>
      <dgm:spPr/>
    </dgm:pt>
    <dgm:pt modelId="{EC0DCF6E-93B1-4C1B-ADC2-A31308E69AF4}" type="pres">
      <dgm:prSet presAssocID="{AA57FDD3-B204-4C8D-A6DE-128A9AEC28B8}" presName="parentText" presStyleLbl="node1" presStyleIdx="0" presStyleCnt="4">
        <dgm:presLayoutVars>
          <dgm:chMax val="0"/>
          <dgm:bulletEnabled val="1"/>
        </dgm:presLayoutVars>
      </dgm:prSet>
      <dgm:spPr/>
    </dgm:pt>
    <dgm:pt modelId="{DE8A02FA-9D86-45BD-B3D0-9428095A6D6E}" type="pres">
      <dgm:prSet presAssocID="{3F885A6F-180A-4124-AED4-412E5E1D312F}" presName="spacer" presStyleCnt="0"/>
      <dgm:spPr/>
    </dgm:pt>
    <dgm:pt modelId="{1D88B473-3373-4AB4-83EE-299D1D7116E9}" type="pres">
      <dgm:prSet presAssocID="{FEEBDAA2-16FD-4E03-AE37-9919D19B950C}" presName="parentText" presStyleLbl="node1" presStyleIdx="1" presStyleCnt="4">
        <dgm:presLayoutVars>
          <dgm:chMax val="0"/>
          <dgm:bulletEnabled val="1"/>
        </dgm:presLayoutVars>
      </dgm:prSet>
      <dgm:spPr/>
    </dgm:pt>
    <dgm:pt modelId="{B155D52D-21EB-4D3E-82D6-13D535C3753A}" type="pres">
      <dgm:prSet presAssocID="{B63C67EB-AB76-4EC1-80E3-02D17625694F}" presName="spacer" presStyleCnt="0"/>
      <dgm:spPr/>
    </dgm:pt>
    <dgm:pt modelId="{F973B0D7-BADE-4E0D-900B-2EE187C1C872}" type="pres">
      <dgm:prSet presAssocID="{60705CF5-B60C-43FE-9CEA-C8203017E4FA}" presName="parentText" presStyleLbl="node1" presStyleIdx="2" presStyleCnt="4">
        <dgm:presLayoutVars>
          <dgm:chMax val="0"/>
          <dgm:bulletEnabled val="1"/>
        </dgm:presLayoutVars>
      </dgm:prSet>
      <dgm:spPr/>
    </dgm:pt>
    <dgm:pt modelId="{D533C300-E8A7-4891-A373-969FA493B28D}" type="pres">
      <dgm:prSet presAssocID="{CB1D0322-5D84-4BF2-A578-244D6482534C}" presName="spacer" presStyleCnt="0"/>
      <dgm:spPr/>
    </dgm:pt>
    <dgm:pt modelId="{025FED06-255B-49A2-A736-0D2343DF11D0}" type="pres">
      <dgm:prSet presAssocID="{4EB18FC2-0246-46D6-98BA-C83E44E36994}" presName="parentText" presStyleLbl="node1" presStyleIdx="3" presStyleCnt="4">
        <dgm:presLayoutVars>
          <dgm:chMax val="0"/>
          <dgm:bulletEnabled val="1"/>
        </dgm:presLayoutVars>
      </dgm:prSet>
      <dgm:spPr/>
    </dgm:pt>
  </dgm:ptLst>
  <dgm:cxnLst>
    <dgm:cxn modelId="{FA179605-1128-43F1-B96E-3ADC5F89CF18}" type="presOf" srcId="{ED97A3A3-9B40-499E-BB8A-6648063CEEEF}" destId="{A48C026D-9DB8-4EDC-BDC0-2E0EECD9AA69}" srcOrd="0" destOrd="0" presId="urn:microsoft.com/office/officeart/2005/8/layout/vList2"/>
    <dgm:cxn modelId="{3DA8410A-09E9-4E15-A200-A51A5ED7012D}" type="presOf" srcId="{4EB18FC2-0246-46D6-98BA-C83E44E36994}" destId="{025FED06-255B-49A2-A736-0D2343DF11D0}" srcOrd="0" destOrd="0" presId="urn:microsoft.com/office/officeart/2005/8/layout/vList2"/>
    <dgm:cxn modelId="{E9471F1C-08B6-4E77-95DE-A37120F5BB5C}" srcId="{ED97A3A3-9B40-499E-BB8A-6648063CEEEF}" destId="{AA57FDD3-B204-4C8D-A6DE-128A9AEC28B8}" srcOrd="0" destOrd="0" parTransId="{BC9ACA2E-C9CA-4B1C-8DBB-72ED56AD4D22}" sibTransId="{3F885A6F-180A-4124-AED4-412E5E1D312F}"/>
    <dgm:cxn modelId="{BAA26F2A-827C-420C-8735-DBBC09DDEE5A}" type="presOf" srcId="{FEEBDAA2-16FD-4E03-AE37-9919D19B950C}" destId="{1D88B473-3373-4AB4-83EE-299D1D7116E9}" srcOrd="0" destOrd="0" presId="urn:microsoft.com/office/officeart/2005/8/layout/vList2"/>
    <dgm:cxn modelId="{0F114F30-A12C-4BE6-8026-C3A4365A262A}" srcId="{ED97A3A3-9B40-499E-BB8A-6648063CEEEF}" destId="{60705CF5-B60C-43FE-9CEA-C8203017E4FA}" srcOrd="2" destOrd="0" parTransId="{69DD2DEA-CA52-42B4-BCB4-D46D1E3AA1CB}" sibTransId="{CB1D0322-5D84-4BF2-A578-244D6482534C}"/>
    <dgm:cxn modelId="{EB46B461-A3A9-4809-9E8E-0F6F94B4CF6B}" type="presOf" srcId="{60705CF5-B60C-43FE-9CEA-C8203017E4FA}" destId="{F973B0D7-BADE-4E0D-900B-2EE187C1C872}" srcOrd="0" destOrd="0" presId="urn:microsoft.com/office/officeart/2005/8/layout/vList2"/>
    <dgm:cxn modelId="{084B9F88-E4F7-4E3B-BD0B-91559EB1730F}" srcId="{ED97A3A3-9B40-499E-BB8A-6648063CEEEF}" destId="{4EB18FC2-0246-46D6-98BA-C83E44E36994}" srcOrd="3" destOrd="0" parTransId="{4191E42E-F69A-415A-83A9-D2E7F9E2467B}" sibTransId="{9DE229E5-C08B-413D-B222-0C267F81B356}"/>
    <dgm:cxn modelId="{F9941DB3-DEE9-4E09-AA41-20F5EEEBA1AF}" srcId="{ED97A3A3-9B40-499E-BB8A-6648063CEEEF}" destId="{FEEBDAA2-16FD-4E03-AE37-9919D19B950C}" srcOrd="1" destOrd="0" parTransId="{3B215723-9696-447C-8A50-231EB57CEAC1}" sibTransId="{B63C67EB-AB76-4EC1-80E3-02D17625694F}"/>
    <dgm:cxn modelId="{9A7934F1-9614-4A17-B12F-5B3726708F16}" type="presOf" srcId="{AA57FDD3-B204-4C8D-A6DE-128A9AEC28B8}" destId="{EC0DCF6E-93B1-4C1B-ADC2-A31308E69AF4}" srcOrd="0" destOrd="0" presId="urn:microsoft.com/office/officeart/2005/8/layout/vList2"/>
    <dgm:cxn modelId="{217D8D91-E6F3-4A66-9194-95987681B286}" type="presParOf" srcId="{A48C026D-9DB8-4EDC-BDC0-2E0EECD9AA69}" destId="{EC0DCF6E-93B1-4C1B-ADC2-A31308E69AF4}" srcOrd="0" destOrd="0" presId="urn:microsoft.com/office/officeart/2005/8/layout/vList2"/>
    <dgm:cxn modelId="{C2B23C84-821C-453B-955E-F52F5CB2E99D}" type="presParOf" srcId="{A48C026D-9DB8-4EDC-BDC0-2E0EECD9AA69}" destId="{DE8A02FA-9D86-45BD-B3D0-9428095A6D6E}" srcOrd="1" destOrd="0" presId="urn:microsoft.com/office/officeart/2005/8/layout/vList2"/>
    <dgm:cxn modelId="{A5D270A4-EA82-469E-A846-E29DE58AAB1B}" type="presParOf" srcId="{A48C026D-9DB8-4EDC-BDC0-2E0EECD9AA69}" destId="{1D88B473-3373-4AB4-83EE-299D1D7116E9}" srcOrd="2" destOrd="0" presId="urn:microsoft.com/office/officeart/2005/8/layout/vList2"/>
    <dgm:cxn modelId="{E2DF02FD-B175-44BA-AE79-89C9E8183834}" type="presParOf" srcId="{A48C026D-9DB8-4EDC-BDC0-2E0EECD9AA69}" destId="{B155D52D-21EB-4D3E-82D6-13D535C3753A}" srcOrd="3" destOrd="0" presId="urn:microsoft.com/office/officeart/2005/8/layout/vList2"/>
    <dgm:cxn modelId="{05026085-18E0-4F01-9FC8-5653CFFA8A05}" type="presParOf" srcId="{A48C026D-9DB8-4EDC-BDC0-2E0EECD9AA69}" destId="{F973B0D7-BADE-4E0D-900B-2EE187C1C872}" srcOrd="4" destOrd="0" presId="urn:microsoft.com/office/officeart/2005/8/layout/vList2"/>
    <dgm:cxn modelId="{3250B10B-4784-4330-AACF-215A2B4532B7}" type="presParOf" srcId="{A48C026D-9DB8-4EDC-BDC0-2E0EECD9AA69}" destId="{D533C300-E8A7-4891-A373-969FA493B28D}" srcOrd="5" destOrd="0" presId="urn:microsoft.com/office/officeart/2005/8/layout/vList2"/>
    <dgm:cxn modelId="{44D350A5-4E94-41A5-A1B8-B4E31D64BE0C}" type="presParOf" srcId="{A48C026D-9DB8-4EDC-BDC0-2E0EECD9AA69}" destId="{025FED06-255B-49A2-A736-0D2343DF11D0}"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4CA851D3-6D9F-4A17-A5F7-F75BCF3F5D7C}" type="doc">
      <dgm:prSet loTypeId="urn:microsoft.com/office/officeart/2016/7/layout/BasicLinearProcessNumbered" loCatId="process" qsTypeId="urn:microsoft.com/office/officeart/2005/8/quickstyle/simple1" qsCatId="simple" csTypeId="urn:microsoft.com/office/officeart/2005/8/colors/colorful1" csCatId="colorful" phldr="1"/>
      <dgm:spPr/>
      <dgm:t>
        <a:bodyPr/>
        <a:lstStyle/>
        <a:p>
          <a:endParaRPr lang="en-US"/>
        </a:p>
      </dgm:t>
    </dgm:pt>
    <dgm:pt modelId="{2F817568-C483-4886-825A-8B603F481E4A}">
      <dgm:prSet/>
      <dgm:spPr/>
      <dgm:t>
        <a:bodyPr/>
        <a:lstStyle/>
        <a:p>
          <a:r>
            <a:rPr lang="en-US" dirty="0"/>
            <a:t>Scan business card and save it to Outlook contacts.</a:t>
          </a:r>
        </a:p>
      </dgm:t>
    </dgm:pt>
    <dgm:pt modelId="{5D3E1F23-21B3-4059-BEDD-521BDBA6479C}" type="parTrans" cxnId="{589579B8-3CA6-4396-8696-9E769E2E9537}">
      <dgm:prSet/>
      <dgm:spPr/>
      <dgm:t>
        <a:bodyPr/>
        <a:lstStyle/>
        <a:p>
          <a:endParaRPr lang="en-US"/>
        </a:p>
      </dgm:t>
    </dgm:pt>
    <dgm:pt modelId="{E7B7C911-A5FA-4727-B69B-722DE6D1C9E1}" type="sibTrans" cxnId="{589579B8-3CA6-4396-8696-9E769E2E9537}">
      <dgm:prSet phldrT="1" phldr="0"/>
      <dgm:spPr/>
      <dgm:t>
        <a:bodyPr/>
        <a:lstStyle/>
        <a:p>
          <a:r>
            <a:rPr lang="en-US"/>
            <a:t>1</a:t>
          </a:r>
        </a:p>
      </dgm:t>
    </dgm:pt>
    <dgm:pt modelId="{68DA801E-EB4D-4337-84DF-7F6344CFA67C}">
      <dgm:prSet/>
      <dgm:spPr/>
      <dgm:t>
        <a:bodyPr/>
        <a:lstStyle/>
        <a:p>
          <a:r>
            <a:rPr lang="en-US" dirty="0"/>
            <a:t>Identify a beer and  send a quote to customer. </a:t>
          </a:r>
        </a:p>
      </dgm:t>
    </dgm:pt>
    <dgm:pt modelId="{8AA6EF3D-5979-4BB0-B118-E0B52ADB7514}" type="parTrans" cxnId="{28DCE95E-AB3D-4532-BD83-789694A8CD46}">
      <dgm:prSet/>
      <dgm:spPr/>
      <dgm:t>
        <a:bodyPr/>
        <a:lstStyle/>
        <a:p>
          <a:endParaRPr lang="en-US"/>
        </a:p>
      </dgm:t>
    </dgm:pt>
    <dgm:pt modelId="{DDC5D72E-B54C-4802-B719-DF4DD74BBEA8}" type="sibTrans" cxnId="{28DCE95E-AB3D-4532-BD83-789694A8CD46}">
      <dgm:prSet phldrT="2" phldr="0"/>
      <dgm:spPr/>
      <dgm:t>
        <a:bodyPr/>
        <a:lstStyle/>
        <a:p>
          <a:r>
            <a:rPr lang="en-US"/>
            <a:t>2</a:t>
          </a:r>
        </a:p>
      </dgm:t>
    </dgm:pt>
    <dgm:pt modelId="{79F98388-CB29-4FAF-A04C-4F15CD7831E8}">
      <dgm:prSet/>
      <dgm:spPr/>
      <dgm:t>
        <a:bodyPr/>
        <a:lstStyle/>
        <a:p>
          <a:r>
            <a:rPr lang="en-US" dirty="0"/>
            <a:t>Analyze Purchase Order from customer and add details to SharePoint list.</a:t>
          </a:r>
        </a:p>
      </dgm:t>
    </dgm:pt>
    <dgm:pt modelId="{7754FD07-1469-4C56-8E6A-3FA451512C48}" type="parTrans" cxnId="{095A6622-1A58-48B4-9960-7992AA1A84B1}">
      <dgm:prSet/>
      <dgm:spPr/>
      <dgm:t>
        <a:bodyPr/>
        <a:lstStyle/>
        <a:p>
          <a:endParaRPr lang="en-US"/>
        </a:p>
      </dgm:t>
    </dgm:pt>
    <dgm:pt modelId="{CA743338-C6A2-4974-9F28-8B0EBC869797}" type="sibTrans" cxnId="{095A6622-1A58-48B4-9960-7992AA1A84B1}">
      <dgm:prSet phldrT="3" phldr="0"/>
      <dgm:spPr/>
      <dgm:t>
        <a:bodyPr/>
        <a:lstStyle/>
        <a:p>
          <a:r>
            <a:rPr lang="en-US"/>
            <a:t>3</a:t>
          </a:r>
        </a:p>
      </dgm:t>
    </dgm:pt>
    <dgm:pt modelId="{CFC20C91-8AC2-4414-B97C-C2F052DAEF3F}" type="pres">
      <dgm:prSet presAssocID="{4CA851D3-6D9F-4A17-A5F7-F75BCF3F5D7C}" presName="Name0" presStyleCnt="0">
        <dgm:presLayoutVars>
          <dgm:animLvl val="lvl"/>
          <dgm:resizeHandles val="exact"/>
        </dgm:presLayoutVars>
      </dgm:prSet>
      <dgm:spPr/>
    </dgm:pt>
    <dgm:pt modelId="{FCCF3446-6912-4502-9E8B-A6B26CF2FCFD}" type="pres">
      <dgm:prSet presAssocID="{2F817568-C483-4886-825A-8B603F481E4A}" presName="compositeNode" presStyleCnt="0">
        <dgm:presLayoutVars>
          <dgm:bulletEnabled val="1"/>
        </dgm:presLayoutVars>
      </dgm:prSet>
      <dgm:spPr/>
    </dgm:pt>
    <dgm:pt modelId="{8B2327C2-090E-4C2C-A6F2-30719C9E430E}" type="pres">
      <dgm:prSet presAssocID="{2F817568-C483-4886-825A-8B603F481E4A}" presName="bgRect" presStyleLbl="bgAccFollowNode1" presStyleIdx="0" presStyleCnt="3"/>
      <dgm:spPr/>
    </dgm:pt>
    <dgm:pt modelId="{D195A0E5-9D31-4C5E-9909-CE0B3562344A}" type="pres">
      <dgm:prSet presAssocID="{E7B7C911-A5FA-4727-B69B-722DE6D1C9E1}" presName="sibTransNodeCircle" presStyleLbl="alignNode1" presStyleIdx="0" presStyleCnt="6">
        <dgm:presLayoutVars>
          <dgm:chMax val="0"/>
          <dgm:bulletEnabled/>
        </dgm:presLayoutVars>
      </dgm:prSet>
      <dgm:spPr/>
    </dgm:pt>
    <dgm:pt modelId="{6E4C831A-7378-4DD1-A8E6-460FE9E78029}" type="pres">
      <dgm:prSet presAssocID="{2F817568-C483-4886-825A-8B603F481E4A}" presName="bottomLine" presStyleLbl="alignNode1" presStyleIdx="1" presStyleCnt="6">
        <dgm:presLayoutVars/>
      </dgm:prSet>
      <dgm:spPr/>
    </dgm:pt>
    <dgm:pt modelId="{439FF5B1-A737-4AD7-AD18-13352F137A51}" type="pres">
      <dgm:prSet presAssocID="{2F817568-C483-4886-825A-8B603F481E4A}" presName="nodeText" presStyleLbl="bgAccFollowNode1" presStyleIdx="0" presStyleCnt="3">
        <dgm:presLayoutVars>
          <dgm:bulletEnabled val="1"/>
        </dgm:presLayoutVars>
      </dgm:prSet>
      <dgm:spPr/>
    </dgm:pt>
    <dgm:pt modelId="{51C9EB02-BE3E-43DC-8463-412A6DDCE21D}" type="pres">
      <dgm:prSet presAssocID="{E7B7C911-A5FA-4727-B69B-722DE6D1C9E1}" presName="sibTrans" presStyleCnt="0"/>
      <dgm:spPr/>
    </dgm:pt>
    <dgm:pt modelId="{1A0C6792-653F-4745-A3C9-0A3C8ADDD1E5}" type="pres">
      <dgm:prSet presAssocID="{68DA801E-EB4D-4337-84DF-7F6344CFA67C}" presName="compositeNode" presStyleCnt="0">
        <dgm:presLayoutVars>
          <dgm:bulletEnabled val="1"/>
        </dgm:presLayoutVars>
      </dgm:prSet>
      <dgm:spPr/>
    </dgm:pt>
    <dgm:pt modelId="{0E9751F6-1414-42A6-AFFC-35F8BDBE7EBB}" type="pres">
      <dgm:prSet presAssocID="{68DA801E-EB4D-4337-84DF-7F6344CFA67C}" presName="bgRect" presStyleLbl="bgAccFollowNode1" presStyleIdx="1" presStyleCnt="3"/>
      <dgm:spPr/>
    </dgm:pt>
    <dgm:pt modelId="{91DB31D2-7BC8-4C34-914E-9B018BE006BD}" type="pres">
      <dgm:prSet presAssocID="{DDC5D72E-B54C-4802-B719-DF4DD74BBEA8}" presName="sibTransNodeCircle" presStyleLbl="alignNode1" presStyleIdx="2" presStyleCnt="6">
        <dgm:presLayoutVars>
          <dgm:chMax val="0"/>
          <dgm:bulletEnabled/>
        </dgm:presLayoutVars>
      </dgm:prSet>
      <dgm:spPr/>
    </dgm:pt>
    <dgm:pt modelId="{EDC3E1EE-A311-4201-BBEA-B0364E5BD792}" type="pres">
      <dgm:prSet presAssocID="{68DA801E-EB4D-4337-84DF-7F6344CFA67C}" presName="bottomLine" presStyleLbl="alignNode1" presStyleIdx="3" presStyleCnt="6">
        <dgm:presLayoutVars/>
      </dgm:prSet>
      <dgm:spPr/>
    </dgm:pt>
    <dgm:pt modelId="{980FDB13-3E76-4E18-872A-B3A51B20AD4F}" type="pres">
      <dgm:prSet presAssocID="{68DA801E-EB4D-4337-84DF-7F6344CFA67C}" presName="nodeText" presStyleLbl="bgAccFollowNode1" presStyleIdx="1" presStyleCnt="3">
        <dgm:presLayoutVars>
          <dgm:bulletEnabled val="1"/>
        </dgm:presLayoutVars>
      </dgm:prSet>
      <dgm:spPr/>
    </dgm:pt>
    <dgm:pt modelId="{87A0D963-85C1-4631-822F-659D9667927C}" type="pres">
      <dgm:prSet presAssocID="{DDC5D72E-B54C-4802-B719-DF4DD74BBEA8}" presName="sibTrans" presStyleCnt="0"/>
      <dgm:spPr/>
    </dgm:pt>
    <dgm:pt modelId="{3F4F7162-BC9E-42DA-9184-F1160BADEE99}" type="pres">
      <dgm:prSet presAssocID="{79F98388-CB29-4FAF-A04C-4F15CD7831E8}" presName="compositeNode" presStyleCnt="0">
        <dgm:presLayoutVars>
          <dgm:bulletEnabled val="1"/>
        </dgm:presLayoutVars>
      </dgm:prSet>
      <dgm:spPr/>
    </dgm:pt>
    <dgm:pt modelId="{0FA786F5-6C22-4365-A3CA-28D4B99BCDCB}" type="pres">
      <dgm:prSet presAssocID="{79F98388-CB29-4FAF-A04C-4F15CD7831E8}" presName="bgRect" presStyleLbl="bgAccFollowNode1" presStyleIdx="2" presStyleCnt="3"/>
      <dgm:spPr/>
    </dgm:pt>
    <dgm:pt modelId="{4B2CF835-9C7A-4D3C-A4FD-DBE7DAFAE489}" type="pres">
      <dgm:prSet presAssocID="{CA743338-C6A2-4974-9F28-8B0EBC869797}" presName="sibTransNodeCircle" presStyleLbl="alignNode1" presStyleIdx="4" presStyleCnt="6">
        <dgm:presLayoutVars>
          <dgm:chMax val="0"/>
          <dgm:bulletEnabled/>
        </dgm:presLayoutVars>
      </dgm:prSet>
      <dgm:spPr/>
    </dgm:pt>
    <dgm:pt modelId="{B3581F00-A5B0-46F2-A442-BEC81DC44FE1}" type="pres">
      <dgm:prSet presAssocID="{79F98388-CB29-4FAF-A04C-4F15CD7831E8}" presName="bottomLine" presStyleLbl="alignNode1" presStyleIdx="5" presStyleCnt="6">
        <dgm:presLayoutVars/>
      </dgm:prSet>
      <dgm:spPr/>
    </dgm:pt>
    <dgm:pt modelId="{3DE8FCA7-32CB-44DE-BAA0-E8CE21D5B35E}" type="pres">
      <dgm:prSet presAssocID="{79F98388-CB29-4FAF-A04C-4F15CD7831E8}" presName="nodeText" presStyleLbl="bgAccFollowNode1" presStyleIdx="2" presStyleCnt="3">
        <dgm:presLayoutVars>
          <dgm:bulletEnabled val="1"/>
        </dgm:presLayoutVars>
      </dgm:prSet>
      <dgm:spPr/>
    </dgm:pt>
  </dgm:ptLst>
  <dgm:cxnLst>
    <dgm:cxn modelId="{19BB0300-1C12-4FE9-92A3-5C1842F6B093}" type="presOf" srcId="{68DA801E-EB4D-4337-84DF-7F6344CFA67C}" destId="{0E9751F6-1414-42A6-AFFC-35F8BDBE7EBB}" srcOrd="0" destOrd="0" presId="urn:microsoft.com/office/officeart/2016/7/layout/BasicLinearProcessNumbered"/>
    <dgm:cxn modelId="{D33A7316-CB31-4A59-943E-517970D6199D}" type="presOf" srcId="{DDC5D72E-B54C-4802-B719-DF4DD74BBEA8}" destId="{91DB31D2-7BC8-4C34-914E-9B018BE006BD}" srcOrd="0" destOrd="0" presId="urn:microsoft.com/office/officeart/2016/7/layout/BasicLinearProcessNumbered"/>
    <dgm:cxn modelId="{095A6622-1A58-48B4-9960-7992AA1A84B1}" srcId="{4CA851D3-6D9F-4A17-A5F7-F75BCF3F5D7C}" destId="{79F98388-CB29-4FAF-A04C-4F15CD7831E8}" srcOrd="2" destOrd="0" parTransId="{7754FD07-1469-4C56-8E6A-3FA451512C48}" sibTransId="{CA743338-C6A2-4974-9F28-8B0EBC869797}"/>
    <dgm:cxn modelId="{2DA76733-FE24-4335-8E88-3EDE94DBB9D7}" type="presOf" srcId="{CA743338-C6A2-4974-9F28-8B0EBC869797}" destId="{4B2CF835-9C7A-4D3C-A4FD-DBE7DAFAE489}" srcOrd="0" destOrd="0" presId="urn:microsoft.com/office/officeart/2016/7/layout/BasicLinearProcessNumbered"/>
    <dgm:cxn modelId="{854E9B3A-CB8A-4E61-B4CA-70B3F5DF4E2C}" type="presOf" srcId="{79F98388-CB29-4FAF-A04C-4F15CD7831E8}" destId="{0FA786F5-6C22-4365-A3CA-28D4B99BCDCB}" srcOrd="0" destOrd="0" presId="urn:microsoft.com/office/officeart/2016/7/layout/BasicLinearProcessNumbered"/>
    <dgm:cxn modelId="{28DCE95E-AB3D-4532-BD83-789694A8CD46}" srcId="{4CA851D3-6D9F-4A17-A5F7-F75BCF3F5D7C}" destId="{68DA801E-EB4D-4337-84DF-7F6344CFA67C}" srcOrd="1" destOrd="0" parTransId="{8AA6EF3D-5979-4BB0-B118-E0B52ADB7514}" sibTransId="{DDC5D72E-B54C-4802-B719-DF4DD74BBEA8}"/>
    <dgm:cxn modelId="{8AC5BC64-493C-40CE-BB74-EDFCAA0BDB75}" type="presOf" srcId="{79F98388-CB29-4FAF-A04C-4F15CD7831E8}" destId="{3DE8FCA7-32CB-44DE-BAA0-E8CE21D5B35E}" srcOrd="1" destOrd="0" presId="urn:microsoft.com/office/officeart/2016/7/layout/BasicLinearProcessNumbered"/>
    <dgm:cxn modelId="{0EAE1649-F7DD-420B-A6E1-F9273B9ED59A}" type="presOf" srcId="{68DA801E-EB4D-4337-84DF-7F6344CFA67C}" destId="{980FDB13-3E76-4E18-872A-B3A51B20AD4F}" srcOrd="1" destOrd="0" presId="urn:microsoft.com/office/officeart/2016/7/layout/BasicLinearProcessNumbered"/>
    <dgm:cxn modelId="{92A3315A-B0A7-4C52-9CCE-D91445F556D4}" type="presOf" srcId="{2F817568-C483-4886-825A-8B603F481E4A}" destId="{439FF5B1-A737-4AD7-AD18-13352F137A51}" srcOrd="1" destOrd="0" presId="urn:microsoft.com/office/officeart/2016/7/layout/BasicLinearProcessNumbered"/>
    <dgm:cxn modelId="{F44FF48B-F39B-4359-AEB0-9C551B985F8D}" type="presOf" srcId="{4CA851D3-6D9F-4A17-A5F7-F75BCF3F5D7C}" destId="{CFC20C91-8AC2-4414-B97C-C2F052DAEF3F}" srcOrd="0" destOrd="0" presId="urn:microsoft.com/office/officeart/2016/7/layout/BasicLinearProcessNumbered"/>
    <dgm:cxn modelId="{1C7801A1-2A66-4080-BCA3-2C7487EA0CFC}" type="presOf" srcId="{E7B7C911-A5FA-4727-B69B-722DE6D1C9E1}" destId="{D195A0E5-9D31-4C5E-9909-CE0B3562344A}" srcOrd="0" destOrd="0" presId="urn:microsoft.com/office/officeart/2016/7/layout/BasicLinearProcessNumbered"/>
    <dgm:cxn modelId="{CCD1ECB3-15B1-49CC-9CF5-AA77BF1555E1}" type="presOf" srcId="{2F817568-C483-4886-825A-8B603F481E4A}" destId="{8B2327C2-090E-4C2C-A6F2-30719C9E430E}" srcOrd="0" destOrd="0" presId="urn:microsoft.com/office/officeart/2016/7/layout/BasicLinearProcessNumbered"/>
    <dgm:cxn modelId="{589579B8-3CA6-4396-8696-9E769E2E9537}" srcId="{4CA851D3-6D9F-4A17-A5F7-F75BCF3F5D7C}" destId="{2F817568-C483-4886-825A-8B603F481E4A}" srcOrd="0" destOrd="0" parTransId="{5D3E1F23-21B3-4059-BEDD-521BDBA6479C}" sibTransId="{E7B7C911-A5FA-4727-B69B-722DE6D1C9E1}"/>
    <dgm:cxn modelId="{91FAE854-B359-442C-A54E-D38A9E8E73A7}" type="presParOf" srcId="{CFC20C91-8AC2-4414-B97C-C2F052DAEF3F}" destId="{FCCF3446-6912-4502-9E8B-A6B26CF2FCFD}" srcOrd="0" destOrd="0" presId="urn:microsoft.com/office/officeart/2016/7/layout/BasicLinearProcessNumbered"/>
    <dgm:cxn modelId="{E2DA9605-6407-46C2-808C-F21E3F34F29F}" type="presParOf" srcId="{FCCF3446-6912-4502-9E8B-A6B26CF2FCFD}" destId="{8B2327C2-090E-4C2C-A6F2-30719C9E430E}" srcOrd="0" destOrd="0" presId="urn:microsoft.com/office/officeart/2016/7/layout/BasicLinearProcessNumbered"/>
    <dgm:cxn modelId="{A38C4492-60DD-4A4F-9D13-CAC974FACFAF}" type="presParOf" srcId="{FCCF3446-6912-4502-9E8B-A6B26CF2FCFD}" destId="{D195A0E5-9D31-4C5E-9909-CE0B3562344A}" srcOrd="1" destOrd="0" presId="urn:microsoft.com/office/officeart/2016/7/layout/BasicLinearProcessNumbered"/>
    <dgm:cxn modelId="{4137CB1A-C6F6-4628-97A4-6DCCFF43B01B}" type="presParOf" srcId="{FCCF3446-6912-4502-9E8B-A6B26CF2FCFD}" destId="{6E4C831A-7378-4DD1-A8E6-460FE9E78029}" srcOrd="2" destOrd="0" presId="urn:microsoft.com/office/officeart/2016/7/layout/BasicLinearProcessNumbered"/>
    <dgm:cxn modelId="{257C9F5A-CCC7-4EA5-876E-51D569F2B8C4}" type="presParOf" srcId="{FCCF3446-6912-4502-9E8B-A6B26CF2FCFD}" destId="{439FF5B1-A737-4AD7-AD18-13352F137A51}" srcOrd="3" destOrd="0" presId="urn:microsoft.com/office/officeart/2016/7/layout/BasicLinearProcessNumbered"/>
    <dgm:cxn modelId="{4802DA6C-D520-4FFF-9AA3-6BB35E975A26}" type="presParOf" srcId="{CFC20C91-8AC2-4414-B97C-C2F052DAEF3F}" destId="{51C9EB02-BE3E-43DC-8463-412A6DDCE21D}" srcOrd="1" destOrd="0" presId="urn:microsoft.com/office/officeart/2016/7/layout/BasicLinearProcessNumbered"/>
    <dgm:cxn modelId="{88D469CC-933C-414F-852C-D42112CBBEE4}" type="presParOf" srcId="{CFC20C91-8AC2-4414-B97C-C2F052DAEF3F}" destId="{1A0C6792-653F-4745-A3C9-0A3C8ADDD1E5}" srcOrd="2" destOrd="0" presId="urn:microsoft.com/office/officeart/2016/7/layout/BasicLinearProcessNumbered"/>
    <dgm:cxn modelId="{CDCF5E30-7FFF-4AAC-886C-E8AD51DD5A3E}" type="presParOf" srcId="{1A0C6792-653F-4745-A3C9-0A3C8ADDD1E5}" destId="{0E9751F6-1414-42A6-AFFC-35F8BDBE7EBB}" srcOrd="0" destOrd="0" presId="urn:microsoft.com/office/officeart/2016/7/layout/BasicLinearProcessNumbered"/>
    <dgm:cxn modelId="{EEA8FE0E-B687-4EFA-9506-DC04017925C0}" type="presParOf" srcId="{1A0C6792-653F-4745-A3C9-0A3C8ADDD1E5}" destId="{91DB31D2-7BC8-4C34-914E-9B018BE006BD}" srcOrd="1" destOrd="0" presId="urn:microsoft.com/office/officeart/2016/7/layout/BasicLinearProcessNumbered"/>
    <dgm:cxn modelId="{A68C03DE-D6CE-4094-A06E-9E1BE3363E5D}" type="presParOf" srcId="{1A0C6792-653F-4745-A3C9-0A3C8ADDD1E5}" destId="{EDC3E1EE-A311-4201-BBEA-B0364E5BD792}" srcOrd="2" destOrd="0" presId="urn:microsoft.com/office/officeart/2016/7/layout/BasicLinearProcessNumbered"/>
    <dgm:cxn modelId="{269E6A80-3041-463B-86A0-23C4603A74D7}" type="presParOf" srcId="{1A0C6792-653F-4745-A3C9-0A3C8ADDD1E5}" destId="{980FDB13-3E76-4E18-872A-B3A51B20AD4F}" srcOrd="3" destOrd="0" presId="urn:microsoft.com/office/officeart/2016/7/layout/BasicLinearProcessNumbered"/>
    <dgm:cxn modelId="{0171B782-BAF5-4550-B49F-BA3F5E5CC9FE}" type="presParOf" srcId="{CFC20C91-8AC2-4414-B97C-C2F052DAEF3F}" destId="{87A0D963-85C1-4631-822F-659D9667927C}" srcOrd="3" destOrd="0" presId="urn:microsoft.com/office/officeart/2016/7/layout/BasicLinearProcessNumbered"/>
    <dgm:cxn modelId="{87EB5838-CCAB-469D-A297-3354E8459D29}" type="presParOf" srcId="{CFC20C91-8AC2-4414-B97C-C2F052DAEF3F}" destId="{3F4F7162-BC9E-42DA-9184-F1160BADEE99}" srcOrd="4" destOrd="0" presId="urn:microsoft.com/office/officeart/2016/7/layout/BasicLinearProcessNumbered"/>
    <dgm:cxn modelId="{A851CBAF-392B-4E74-A164-30A9E2FEEDE0}" type="presParOf" srcId="{3F4F7162-BC9E-42DA-9184-F1160BADEE99}" destId="{0FA786F5-6C22-4365-A3CA-28D4B99BCDCB}" srcOrd="0" destOrd="0" presId="urn:microsoft.com/office/officeart/2016/7/layout/BasicLinearProcessNumbered"/>
    <dgm:cxn modelId="{24AB9C38-0E17-46D8-8820-060EE49C6929}" type="presParOf" srcId="{3F4F7162-BC9E-42DA-9184-F1160BADEE99}" destId="{4B2CF835-9C7A-4D3C-A4FD-DBE7DAFAE489}" srcOrd="1" destOrd="0" presId="urn:microsoft.com/office/officeart/2016/7/layout/BasicLinearProcessNumbered"/>
    <dgm:cxn modelId="{A705219B-1915-48DA-B76B-1188CC8E8948}" type="presParOf" srcId="{3F4F7162-BC9E-42DA-9184-F1160BADEE99}" destId="{B3581F00-A5B0-46F2-A442-BEC81DC44FE1}" srcOrd="2" destOrd="0" presId="urn:microsoft.com/office/officeart/2016/7/layout/BasicLinearProcessNumbered"/>
    <dgm:cxn modelId="{C582D275-2688-4111-9951-2E95C165C91D}" type="presParOf" srcId="{3F4F7162-BC9E-42DA-9184-F1160BADEE99}" destId="{3DE8FCA7-32CB-44DE-BAA0-E8CE21D5B35E}"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0DCF6E-93B1-4C1B-ADC2-A31308E69AF4}">
      <dsp:nvSpPr>
        <dsp:cNvPr id="0" name=""/>
        <dsp:cNvSpPr/>
      </dsp:nvSpPr>
      <dsp:spPr>
        <a:xfrm>
          <a:off x="0" y="140282"/>
          <a:ext cx="10906125" cy="842400"/>
        </a:xfrm>
        <a:prstGeom prst="round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Have you used PowerApps before?</a:t>
          </a:r>
        </a:p>
      </dsp:txBody>
      <dsp:txXfrm>
        <a:off x="41123" y="181405"/>
        <a:ext cx="10823879" cy="760154"/>
      </dsp:txXfrm>
    </dsp:sp>
    <dsp:sp modelId="{1D88B473-3373-4AB4-83EE-299D1D7116E9}">
      <dsp:nvSpPr>
        <dsp:cNvPr id="0" name=""/>
        <dsp:cNvSpPr/>
      </dsp:nvSpPr>
      <dsp:spPr>
        <a:xfrm>
          <a:off x="0" y="1086362"/>
          <a:ext cx="10906125" cy="842400"/>
        </a:xfrm>
        <a:prstGeom prst="round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Have you used Flow before?</a:t>
          </a:r>
        </a:p>
      </dsp:txBody>
      <dsp:txXfrm>
        <a:off x="41123" y="1127485"/>
        <a:ext cx="10823879" cy="760154"/>
      </dsp:txXfrm>
    </dsp:sp>
    <dsp:sp modelId="{F973B0D7-BADE-4E0D-900B-2EE187C1C872}">
      <dsp:nvSpPr>
        <dsp:cNvPr id="0" name=""/>
        <dsp:cNvSpPr/>
      </dsp:nvSpPr>
      <dsp:spPr>
        <a:xfrm>
          <a:off x="0" y="2032442"/>
          <a:ext cx="10906125" cy="842400"/>
        </a:xfrm>
        <a:prstGeom prst="roundRect">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Have you used Azure Cognitive Services?</a:t>
          </a:r>
        </a:p>
      </dsp:txBody>
      <dsp:txXfrm>
        <a:off x="41123" y="2073565"/>
        <a:ext cx="10823879" cy="760154"/>
      </dsp:txXfrm>
    </dsp:sp>
    <dsp:sp modelId="{025FED06-255B-49A2-A736-0D2343DF11D0}">
      <dsp:nvSpPr>
        <dsp:cNvPr id="0" name=""/>
        <dsp:cNvSpPr/>
      </dsp:nvSpPr>
      <dsp:spPr>
        <a:xfrm>
          <a:off x="0" y="2978522"/>
          <a:ext cx="10906125" cy="842400"/>
        </a:xfrm>
        <a:prstGeom prst="roundRect">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Have you used the new AI Builder in PowerApps / Flow?</a:t>
          </a:r>
        </a:p>
      </dsp:txBody>
      <dsp:txXfrm>
        <a:off x="41123" y="3019645"/>
        <a:ext cx="10823879" cy="7601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327C2-090E-4C2C-A6F2-30719C9E430E}">
      <dsp:nvSpPr>
        <dsp:cNvPr id="0" name=""/>
        <dsp:cNvSpPr/>
      </dsp:nvSpPr>
      <dsp:spPr>
        <a:xfrm>
          <a:off x="0" y="0"/>
          <a:ext cx="3446859" cy="3678238"/>
        </a:xfrm>
        <a:prstGeom prst="rect">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8731" tIns="330200" rIns="268731" bIns="330200" numCol="1" spcCol="1270" anchor="t" anchorCtr="0">
          <a:noAutofit/>
        </a:bodyPr>
        <a:lstStyle/>
        <a:p>
          <a:pPr marL="0" lvl="0" indent="0" algn="l" defTabSz="1111250">
            <a:lnSpc>
              <a:spcPct val="90000"/>
            </a:lnSpc>
            <a:spcBef>
              <a:spcPct val="0"/>
            </a:spcBef>
            <a:spcAft>
              <a:spcPct val="35000"/>
            </a:spcAft>
            <a:buNone/>
          </a:pPr>
          <a:r>
            <a:rPr lang="en-US" sz="2500" kern="1200" dirty="0"/>
            <a:t>Scan business card and save it to Outlook contacts.</a:t>
          </a:r>
        </a:p>
      </dsp:txBody>
      <dsp:txXfrm>
        <a:off x="0" y="1397730"/>
        <a:ext cx="3446859" cy="2206942"/>
      </dsp:txXfrm>
    </dsp:sp>
    <dsp:sp modelId="{D195A0E5-9D31-4C5E-9909-CE0B3562344A}">
      <dsp:nvSpPr>
        <dsp:cNvPr id="0" name=""/>
        <dsp:cNvSpPr/>
      </dsp:nvSpPr>
      <dsp:spPr>
        <a:xfrm>
          <a:off x="1171693" y="367823"/>
          <a:ext cx="1103471" cy="1103471"/>
        </a:xfrm>
        <a:prstGeom prst="ellipse">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031" tIns="12700" rIns="86031"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333293" y="529423"/>
        <a:ext cx="780271" cy="780271"/>
      </dsp:txXfrm>
    </dsp:sp>
    <dsp:sp modelId="{6E4C831A-7378-4DD1-A8E6-460FE9E78029}">
      <dsp:nvSpPr>
        <dsp:cNvPr id="0" name=""/>
        <dsp:cNvSpPr/>
      </dsp:nvSpPr>
      <dsp:spPr>
        <a:xfrm>
          <a:off x="0" y="3678166"/>
          <a:ext cx="3446859" cy="72"/>
        </a:xfrm>
        <a:prstGeom prst="rect">
          <a:avLst/>
        </a:prstGeom>
        <a:solidFill>
          <a:schemeClr val="accent3">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E9751F6-1414-42A6-AFFC-35F8BDBE7EBB}">
      <dsp:nvSpPr>
        <dsp:cNvPr id="0" name=""/>
        <dsp:cNvSpPr/>
      </dsp:nvSpPr>
      <dsp:spPr>
        <a:xfrm>
          <a:off x="3791545" y="0"/>
          <a:ext cx="3446859" cy="3678238"/>
        </a:xfrm>
        <a:prstGeom prst="rect">
          <a:avLst/>
        </a:prstGeom>
        <a:solidFill>
          <a:schemeClr val="accent3">
            <a:tint val="40000"/>
            <a:alpha val="90000"/>
            <a:hueOff val="0"/>
            <a:satOff val="0"/>
            <a:lumOff val="0"/>
            <a:alphaOff val="0"/>
          </a:schemeClr>
        </a:solidFill>
        <a:ln w="22225"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8731" tIns="330200" rIns="268731" bIns="330200" numCol="1" spcCol="1270" anchor="t" anchorCtr="0">
          <a:noAutofit/>
        </a:bodyPr>
        <a:lstStyle/>
        <a:p>
          <a:pPr marL="0" lvl="0" indent="0" algn="l" defTabSz="1111250">
            <a:lnSpc>
              <a:spcPct val="90000"/>
            </a:lnSpc>
            <a:spcBef>
              <a:spcPct val="0"/>
            </a:spcBef>
            <a:spcAft>
              <a:spcPct val="35000"/>
            </a:spcAft>
            <a:buNone/>
          </a:pPr>
          <a:r>
            <a:rPr lang="en-US" sz="2500" kern="1200" dirty="0"/>
            <a:t>Identify a beer and  send a quote to customer. </a:t>
          </a:r>
        </a:p>
      </dsp:txBody>
      <dsp:txXfrm>
        <a:off x="3791545" y="1397730"/>
        <a:ext cx="3446859" cy="2206942"/>
      </dsp:txXfrm>
    </dsp:sp>
    <dsp:sp modelId="{91DB31D2-7BC8-4C34-914E-9B018BE006BD}">
      <dsp:nvSpPr>
        <dsp:cNvPr id="0" name=""/>
        <dsp:cNvSpPr/>
      </dsp:nvSpPr>
      <dsp:spPr>
        <a:xfrm>
          <a:off x="4963239" y="367823"/>
          <a:ext cx="1103471" cy="1103471"/>
        </a:xfrm>
        <a:prstGeom prst="ellipse">
          <a:avLst/>
        </a:prstGeom>
        <a:solidFill>
          <a:schemeClr val="accent4">
            <a:hueOff val="0"/>
            <a:satOff val="0"/>
            <a:lumOff val="0"/>
            <a:alphaOff val="0"/>
          </a:schemeClr>
        </a:solid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031" tIns="12700" rIns="86031"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5124839" y="529423"/>
        <a:ext cx="780271" cy="780271"/>
      </dsp:txXfrm>
    </dsp:sp>
    <dsp:sp modelId="{EDC3E1EE-A311-4201-BBEA-B0364E5BD792}">
      <dsp:nvSpPr>
        <dsp:cNvPr id="0" name=""/>
        <dsp:cNvSpPr/>
      </dsp:nvSpPr>
      <dsp:spPr>
        <a:xfrm>
          <a:off x="3791545" y="3678166"/>
          <a:ext cx="3446859" cy="72"/>
        </a:xfrm>
        <a:prstGeom prst="rect">
          <a:avLst/>
        </a:prstGeom>
        <a:solidFill>
          <a:schemeClr val="accent5">
            <a:hueOff val="0"/>
            <a:satOff val="0"/>
            <a:lumOff val="0"/>
            <a:alphaOff val="0"/>
          </a:schemeClr>
        </a:solidFill>
        <a:ln w="2222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A786F5-6C22-4365-A3CA-28D4B99BCDCB}">
      <dsp:nvSpPr>
        <dsp:cNvPr id="0" name=""/>
        <dsp:cNvSpPr/>
      </dsp:nvSpPr>
      <dsp:spPr>
        <a:xfrm>
          <a:off x="7583090" y="0"/>
          <a:ext cx="3446859" cy="3678238"/>
        </a:xfrm>
        <a:prstGeom prst="rect">
          <a:avLst/>
        </a:prstGeom>
        <a:solidFill>
          <a:schemeClr val="accent4">
            <a:tint val="40000"/>
            <a:alpha val="90000"/>
            <a:hueOff val="0"/>
            <a:satOff val="0"/>
            <a:lumOff val="0"/>
            <a:alphaOff val="0"/>
          </a:schemeClr>
        </a:solidFill>
        <a:ln w="22225"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8731" tIns="330200" rIns="268731" bIns="330200" numCol="1" spcCol="1270" anchor="t" anchorCtr="0">
          <a:noAutofit/>
        </a:bodyPr>
        <a:lstStyle/>
        <a:p>
          <a:pPr marL="0" lvl="0" indent="0" algn="l" defTabSz="1111250">
            <a:lnSpc>
              <a:spcPct val="90000"/>
            </a:lnSpc>
            <a:spcBef>
              <a:spcPct val="0"/>
            </a:spcBef>
            <a:spcAft>
              <a:spcPct val="35000"/>
            </a:spcAft>
            <a:buNone/>
          </a:pPr>
          <a:r>
            <a:rPr lang="en-US" sz="2500" kern="1200" dirty="0"/>
            <a:t>Analyze Purchase Order from customer and add details to SharePoint list.</a:t>
          </a:r>
        </a:p>
      </dsp:txBody>
      <dsp:txXfrm>
        <a:off x="7583090" y="1397730"/>
        <a:ext cx="3446859" cy="2206942"/>
      </dsp:txXfrm>
    </dsp:sp>
    <dsp:sp modelId="{4B2CF835-9C7A-4D3C-A4FD-DBE7DAFAE489}">
      <dsp:nvSpPr>
        <dsp:cNvPr id="0" name=""/>
        <dsp:cNvSpPr/>
      </dsp:nvSpPr>
      <dsp:spPr>
        <a:xfrm>
          <a:off x="8754784" y="367823"/>
          <a:ext cx="1103471" cy="1103471"/>
        </a:xfrm>
        <a:prstGeom prst="ellipse">
          <a:avLst/>
        </a:prstGeom>
        <a:solidFill>
          <a:schemeClr val="accent6">
            <a:hueOff val="0"/>
            <a:satOff val="0"/>
            <a:lumOff val="0"/>
            <a:alphaOff val="0"/>
          </a:schemeClr>
        </a:solidFill>
        <a:ln w="2222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031" tIns="12700" rIns="86031"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916384" y="529423"/>
        <a:ext cx="780271" cy="780271"/>
      </dsp:txXfrm>
    </dsp:sp>
    <dsp:sp modelId="{B3581F00-A5B0-46F2-A442-BEC81DC44FE1}">
      <dsp:nvSpPr>
        <dsp:cNvPr id="0" name=""/>
        <dsp:cNvSpPr/>
      </dsp:nvSpPr>
      <dsp:spPr>
        <a:xfrm>
          <a:off x="7583090" y="3678166"/>
          <a:ext cx="3446859" cy="72"/>
        </a:xfrm>
        <a:prstGeom prst="rect">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9/20/2019 5:45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9/20/2019 5:45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208ADF-8BDF-44F4-9B11-7A1B48912CD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1547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208ADF-8BDF-44F4-9B11-7A1B48912CD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2191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208ADF-8BDF-44F4-9B11-7A1B48912CD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8921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208ADF-8BDF-44F4-9B11-7A1B48912CD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29872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tx1"/>
        </a:solidFill>
        <a:effectLst/>
      </p:bgPr>
    </p:bg>
    <p:spTree>
      <p:nvGrpSpPr>
        <p:cNvPr id="1" name=""/>
        <p:cNvGrpSpPr/>
        <p:nvPr/>
      </p:nvGrpSpPr>
      <p:grpSpPr>
        <a:xfrm>
          <a:off x="0" y="0"/>
          <a:ext cx="0" cy="0"/>
          <a:chOff x="0" y="0"/>
          <a:chExt cx="0" cy="0"/>
        </a:xfrm>
      </p:grpSpPr>
      <p:pic>
        <p:nvPicPr>
          <p:cNvPr id="6" name="Picture 5" descr="Two people standing in a room&#10;&#10;Description automatically generated">
            <a:extLst>
              <a:ext uri="{FF2B5EF4-FFF2-40B4-BE49-F238E27FC236}">
                <a16:creationId xmlns:a16="http://schemas.microsoft.com/office/drawing/2014/main" id="{E3349C8C-AC4F-4210-AC25-8D81210F08A3}"/>
              </a:ext>
            </a:extLst>
          </p:cNvPr>
          <p:cNvPicPr>
            <a:picLocks noChangeAspect="1"/>
          </p:cNvPicPr>
          <p:nvPr userDrawn="1"/>
        </p:nvPicPr>
        <p:blipFill rotWithShape="1">
          <a:blip r:embed="rId2"/>
          <a:srcRect l="26945" t="8446"/>
          <a:stretch/>
        </p:blipFill>
        <p:spPr>
          <a:xfrm>
            <a:off x="7402722" y="235738"/>
            <a:ext cx="4560253" cy="3810000"/>
          </a:xfrm>
          <a:prstGeom prst="rect">
            <a:avLst/>
          </a:prstGeom>
        </p:spPr>
      </p:pic>
      <p:pic>
        <p:nvPicPr>
          <p:cNvPr id="4" name="Picture 3" descr="A group of people around a table&#10;&#10;Description automatically generated">
            <a:extLst>
              <a:ext uri="{FF2B5EF4-FFF2-40B4-BE49-F238E27FC236}">
                <a16:creationId xmlns:a16="http://schemas.microsoft.com/office/drawing/2014/main" id="{CDF15BA5-164D-4CFD-BE8E-A6E691C3AE2C}"/>
              </a:ext>
            </a:extLst>
          </p:cNvPr>
          <p:cNvPicPr>
            <a:picLocks noChangeAspect="1"/>
          </p:cNvPicPr>
          <p:nvPr userDrawn="1"/>
        </p:nvPicPr>
        <p:blipFill rotWithShape="1">
          <a:blip r:embed="rId3"/>
          <a:srcRect l="9968" t="15329" r="16707" b="27042"/>
          <a:stretch/>
        </p:blipFill>
        <p:spPr>
          <a:xfrm>
            <a:off x="7402724" y="4239626"/>
            <a:ext cx="4560252" cy="2389349"/>
          </a:xfrm>
          <a:prstGeom prst="rect">
            <a:avLst/>
          </a:prstGeom>
        </p:spPr>
      </p:pic>
      <p:sp>
        <p:nvSpPr>
          <p:cNvPr id="2" name="Rectangle 1">
            <a:extLst>
              <a:ext uri="{FF2B5EF4-FFF2-40B4-BE49-F238E27FC236}">
                <a16:creationId xmlns:a16="http://schemas.microsoft.com/office/drawing/2014/main" id="{CBEC77DD-F355-423D-83B7-D8F64A95C569}"/>
              </a:ext>
            </a:extLst>
          </p:cNvPr>
          <p:cNvSpPr/>
          <p:nvPr userDrawn="1"/>
        </p:nvSpPr>
        <p:spPr bwMode="black">
          <a:xfrm>
            <a:off x="229023" y="229024"/>
            <a:ext cx="6944677"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396152D-D35B-4118-93ED-0BD7A880021A}"/>
              </a:ext>
            </a:extLst>
          </p:cNvPr>
          <p:cNvSpPr txBox="1"/>
          <p:nvPr userDrawn="1"/>
        </p:nvSpPr>
        <p:spPr bwMode="white">
          <a:xfrm>
            <a:off x="584200" y="2425780"/>
            <a:ext cx="5511800" cy="1107996"/>
          </a:xfrm>
          <a:prstGeom prst="rect">
            <a:avLst/>
          </a:prstGeom>
          <a:noFill/>
        </p:spPr>
        <p:txBody>
          <a:bodyPr vert="horz" wrap="square" lIns="0" tIns="0" rIns="0" bIns="0" rtlCol="0" anchor="b" anchorCtr="0">
            <a:spAutoFit/>
          </a:bodyPr>
          <a:lstStyle>
            <a:lvl1pPr defTabSz="932742">
              <a:lnSpc>
                <a:spcPct val="100000"/>
              </a:lnSpc>
              <a:spcBef>
                <a:spcPct val="0"/>
              </a:spcBef>
              <a:buNone/>
              <a:defRPr lang="en-US" sz="3600" b="0" cap="none" spc="-50" baseline="0" dirty="0" smtClean="0">
                <a:ln w="3175">
                  <a:noFill/>
                </a:ln>
                <a:gradFill>
                  <a:gsLst>
                    <a:gs pos="62564">
                      <a:schemeClr val="tx1"/>
                    </a:gs>
                    <a:gs pos="55000">
                      <a:schemeClr val="tx1"/>
                    </a:gs>
                  </a:gsLst>
                  <a:lin ang="5400000" scaled="0"/>
                </a:gradFill>
                <a:effectLst/>
                <a:latin typeface="+mj-lt"/>
                <a:cs typeface="Segoe UI" panose="020B0502040204020203" pitchFamily="34" charset="0"/>
              </a:defRPr>
            </a:lvl1pPr>
          </a:lstStyle>
          <a:p>
            <a:pPr lvl="0"/>
            <a:r>
              <a:rPr lang="en-US" dirty="0">
                <a:gradFill>
                  <a:gsLst>
                    <a:gs pos="53982">
                      <a:schemeClr val="tx1"/>
                    </a:gs>
                    <a:gs pos="30000">
                      <a:schemeClr val="tx1"/>
                    </a:gs>
                  </a:gsLst>
                  <a:lin ang="5400000" scaled="1"/>
                </a:gradFill>
              </a:rPr>
              <a:t>Microsoft Business</a:t>
            </a:r>
            <a:br>
              <a:rPr lang="en-US" dirty="0">
                <a:gradFill>
                  <a:gsLst>
                    <a:gs pos="53982">
                      <a:schemeClr val="tx1"/>
                    </a:gs>
                    <a:gs pos="30000">
                      <a:schemeClr val="tx1"/>
                    </a:gs>
                  </a:gsLst>
                  <a:lin ang="5400000" scaled="1"/>
                </a:gradFill>
              </a:rPr>
            </a:br>
            <a:r>
              <a:rPr lang="en-US" dirty="0">
                <a:gradFill>
                  <a:gsLst>
                    <a:gs pos="53982">
                      <a:schemeClr val="tx1"/>
                    </a:gs>
                    <a:gs pos="30000">
                      <a:schemeClr val="tx1"/>
                    </a:gs>
                  </a:gsLst>
                  <a:lin ang="5400000" scaled="1"/>
                </a:gradFill>
              </a:rPr>
              <a:t>Applications Summit</a:t>
            </a:r>
          </a:p>
        </p:txBody>
      </p:sp>
      <p:sp>
        <p:nvSpPr>
          <p:cNvPr id="14" name="TextBox 13">
            <a:extLst>
              <a:ext uri="{FF2B5EF4-FFF2-40B4-BE49-F238E27FC236}">
                <a16:creationId xmlns:a16="http://schemas.microsoft.com/office/drawing/2014/main" id="{E7D69332-EE51-49C2-8356-F26F32534FCE}"/>
              </a:ext>
            </a:extLst>
          </p:cNvPr>
          <p:cNvSpPr txBox="1"/>
          <p:nvPr userDrawn="1"/>
        </p:nvSpPr>
        <p:spPr bwMode="white">
          <a:xfrm>
            <a:off x="584200" y="3962400"/>
            <a:ext cx="5511800" cy="338554"/>
          </a:xfrm>
          <a:prstGeom prst="rect">
            <a:avLst/>
          </a:prstGeom>
          <a:noFill/>
        </p:spPr>
        <p:txBody>
          <a:bodyPr vert="horz" wrap="square" lIns="0" tIns="0" rIns="0" bIns="0" rtlCol="0">
            <a:spAutoFit/>
          </a:bodyPr>
          <a:lstStyle>
            <a:lvl1pPr marR="0" lvl="0" indent="0" defTabSz="932742" fontAlgn="auto">
              <a:lnSpc>
                <a:spcPct val="100000"/>
              </a:lnSpc>
              <a:spcBef>
                <a:spcPts val="0"/>
              </a:spcBef>
              <a:spcAft>
                <a:spcPts val="0"/>
              </a:spcAft>
              <a:buClrTx/>
              <a:buSzPct val="90000"/>
              <a:buFont typeface="Wingdings" panose="05000000000000000000" pitchFamily="2" charset="2"/>
              <a:buNone/>
              <a:tabLst/>
              <a:defRPr sz="2200" spc="0" baseline="0">
                <a:gradFill>
                  <a:gsLst>
                    <a:gs pos="91000">
                      <a:schemeClr val="tx1"/>
                    </a:gs>
                    <a:gs pos="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dirty="0">
                <a:gradFill>
                  <a:gsLst>
                    <a:gs pos="53982">
                      <a:schemeClr val="tx1"/>
                    </a:gs>
                    <a:gs pos="30000">
                      <a:schemeClr val="tx1"/>
                    </a:gs>
                  </a:gsLst>
                  <a:lin ang="5400000" scaled="1"/>
                </a:gradFill>
              </a:rPr>
              <a:t>June 10–11, 2019 | Atlanta, GA</a:t>
            </a:r>
          </a:p>
        </p:txBody>
      </p:sp>
      <p:pic>
        <p:nvPicPr>
          <p:cNvPr id="25" name="MS logo white - EMF" descr="Microsoft logo white text version">
            <a:extLst>
              <a:ext uri="{FF2B5EF4-FFF2-40B4-BE49-F238E27FC236}">
                <a16:creationId xmlns:a16="http://schemas.microsoft.com/office/drawing/2014/main" id="{8F1694E3-9573-45BD-9C44-7866EAD809E3}"/>
              </a:ext>
            </a:extLst>
          </p:cNvPr>
          <p:cNvPicPr>
            <a:picLocks noChangeAspect="1"/>
          </p:cNvPicPr>
          <p:nvPr userDrawn="1"/>
        </p:nvPicPr>
        <p:blipFill>
          <a:blip r:embed="rId4"/>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740523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664001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D50A22-8032-4631-8FF7-3B34E2EE157B}" type="datetimeFigureOut">
              <a:rPr lang="en-US" smtClean="0"/>
              <a:t>9/20/2019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7A2EA-2E65-41B4-BDA7-77A709F8260D}" type="slidenum">
              <a:rPr lang="en-US" smtClean="0"/>
              <a:t>‹#›</a:t>
            </a:fld>
            <a:endParaRPr lang="en-US"/>
          </a:p>
        </p:txBody>
      </p:sp>
    </p:spTree>
    <p:extLst>
      <p:ext uri="{BB962C8B-B14F-4D97-AF65-F5344CB8AC3E}">
        <p14:creationId xmlns:p14="http://schemas.microsoft.com/office/powerpoint/2010/main" val="378973563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D50A22-8032-4631-8FF7-3B34E2EE157B}" type="datetimeFigureOut">
              <a:rPr lang="en-US" smtClean="0"/>
              <a:t>9/20/2019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7A2EA-2E65-41B4-BDA7-77A709F8260D}" type="slidenum">
              <a:rPr lang="en-US" smtClean="0"/>
              <a:t>‹#›</a:t>
            </a:fld>
            <a:endParaRPr lang="en-US"/>
          </a:p>
        </p:txBody>
      </p:sp>
    </p:spTree>
    <p:extLst>
      <p:ext uri="{BB962C8B-B14F-4D97-AF65-F5344CB8AC3E}">
        <p14:creationId xmlns:p14="http://schemas.microsoft.com/office/powerpoint/2010/main" val="26746118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D50A22-8032-4631-8FF7-3B34E2EE157B}" type="datetimeFigureOut">
              <a:rPr lang="en-US" smtClean="0"/>
              <a:t>9/20/2019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7A2EA-2E65-41B4-BDA7-77A709F8260D}" type="slidenum">
              <a:rPr lang="en-US" smtClean="0"/>
              <a:t>‹#›</a:t>
            </a:fld>
            <a:endParaRPr lang="en-US"/>
          </a:p>
        </p:txBody>
      </p:sp>
    </p:spTree>
    <p:extLst>
      <p:ext uri="{BB962C8B-B14F-4D97-AF65-F5344CB8AC3E}">
        <p14:creationId xmlns:p14="http://schemas.microsoft.com/office/powerpoint/2010/main" val="72265186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AD50A22-8032-4631-8FF7-3B34E2EE157B}" type="datetimeFigureOut">
              <a:rPr lang="en-US" smtClean="0"/>
              <a:t>9/20/2019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7A2EA-2E65-41B4-BDA7-77A709F8260D}" type="slidenum">
              <a:rPr lang="en-US" smtClean="0"/>
              <a:t>‹#›</a:t>
            </a:fld>
            <a:endParaRPr lang="en-US"/>
          </a:p>
        </p:txBody>
      </p:sp>
    </p:spTree>
    <p:extLst>
      <p:ext uri="{BB962C8B-B14F-4D97-AF65-F5344CB8AC3E}">
        <p14:creationId xmlns:p14="http://schemas.microsoft.com/office/powerpoint/2010/main" val="333503453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AD50A22-8032-4631-8FF7-3B34E2EE157B}" type="datetimeFigureOut">
              <a:rPr lang="en-US" smtClean="0"/>
              <a:t>9/20/2019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7A2EA-2E65-41B4-BDA7-77A709F8260D}" type="slidenum">
              <a:rPr lang="en-US" smtClean="0"/>
              <a:t>‹#›</a:t>
            </a:fld>
            <a:endParaRPr lang="en-US"/>
          </a:p>
        </p:txBody>
      </p:sp>
    </p:spTree>
    <p:extLst>
      <p:ext uri="{BB962C8B-B14F-4D97-AF65-F5344CB8AC3E}">
        <p14:creationId xmlns:p14="http://schemas.microsoft.com/office/powerpoint/2010/main" val="29718098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2440264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4207933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8035532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17952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09486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2952055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82262450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5256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FFFF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5365703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845DC5-D523-463D-AFAD-EBEA1941C8DA}"/>
              </a:ext>
            </a:extLst>
          </p:cNvPr>
          <p:cNvSpPr/>
          <p:nvPr userDrawn="1"/>
        </p:nvSpPr>
        <p:spPr bwMode="black">
          <a:xfrm>
            <a:off x="229023" y="229024"/>
            <a:ext cx="11733953"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7EFD2662-C6E1-4637-9D34-25EEDF46C4FB}"/>
              </a:ext>
            </a:extLst>
          </p:cNvPr>
          <p:cNvSpPr>
            <a:spLocks noGrp="1"/>
          </p:cNvSpPr>
          <p:nvPr>
            <p:ph type="body" sz="quarter" idx="13" hasCustomPrompt="1"/>
          </p:nvPr>
        </p:nvSpPr>
        <p:spPr bwMode="white">
          <a:xfrm>
            <a:off x="9460870" y="539842"/>
            <a:ext cx="2146929" cy="338554"/>
          </a:xfrm>
          <a:noFill/>
        </p:spPr>
        <p:txBody>
          <a:bodyPr wrap="square" lIns="0" tIns="0" rIns="0" bIns="0">
            <a:spAutoFit/>
          </a:bodyPr>
          <a:lstStyle>
            <a:lvl1pPr marL="0" indent="0" algn="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Session code</a:t>
            </a:r>
          </a:p>
        </p:txBody>
      </p:sp>
      <p:pic>
        <p:nvPicPr>
          <p:cNvPr id="2" name="Picture 1">
            <a:extLst>
              <a:ext uri="{FF2B5EF4-FFF2-40B4-BE49-F238E27FC236}">
                <a16:creationId xmlns:a16="http://schemas.microsoft.com/office/drawing/2014/main" id="{24DFF586-98CD-40DA-8610-D02871200A0C}"/>
              </a:ext>
            </a:extLst>
          </p:cNvPr>
          <p:cNvPicPr>
            <a:picLocks noChangeAspect="1"/>
          </p:cNvPicPr>
          <p:nvPr userDrawn="1"/>
        </p:nvPicPr>
        <p:blipFill>
          <a:blip r:embed="rId3"/>
          <a:stretch>
            <a:fillRect/>
          </a:stretch>
        </p:blipFill>
        <p:spPr>
          <a:xfrm>
            <a:off x="584200" y="5674583"/>
            <a:ext cx="3254375" cy="655195"/>
          </a:xfrm>
          <a:prstGeom prst="rect">
            <a:avLst/>
          </a:prstGeom>
        </p:spPr>
      </p:pic>
    </p:spTree>
    <p:extLst>
      <p:ext uri="{BB962C8B-B14F-4D97-AF65-F5344CB8AC3E}">
        <p14:creationId xmlns:p14="http://schemas.microsoft.com/office/powerpoint/2010/main" val="2159747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2871696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96739485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543749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966926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100489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36226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67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84828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98589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55855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14267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8306706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Slide Blank">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12534"/>
          <a:stretch/>
        </p:blipFill>
        <p:spPr>
          <a:xfrm>
            <a:off x="0" y="1421232"/>
            <a:ext cx="5469731" cy="5103195"/>
          </a:xfrm>
          <a:prstGeom prst="rect">
            <a:avLst/>
          </a:prstGeom>
        </p:spPr>
      </p:pic>
      <p:sp>
        <p:nvSpPr>
          <p:cNvPr id="17" name="Title 1"/>
          <p:cNvSpPr>
            <a:spLocks noGrp="1"/>
          </p:cNvSpPr>
          <p:nvPr>
            <p:ph type="ctrTitle" hasCustomPrompt="1"/>
          </p:nvPr>
        </p:nvSpPr>
        <p:spPr>
          <a:xfrm>
            <a:off x="395362" y="2758587"/>
            <a:ext cx="3835980" cy="1333699"/>
          </a:xfrm>
          <a:prstGeom prst="rect">
            <a:avLst/>
          </a:prstGeom>
        </p:spPr>
        <p:txBody>
          <a:bodyPr anchor="b" anchorCtr="0"/>
          <a:lstStyle>
            <a:lvl1pPr>
              <a:lnSpc>
                <a:spcPts val="3467"/>
              </a:lnSpc>
              <a:defRPr sz="3467">
                <a:solidFill>
                  <a:schemeClr val="bg1"/>
                </a:solidFill>
              </a:defRPr>
            </a:lvl1pPr>
          </a:lstStyle>
          <a:p>
            <a:r>
              <a:rPr lang="en-US" dirty="0"/>
              <a:t>Click to edit Master heading style</a:t>
            </a:r>
            <a:endParaRPr lang="en-GB" dirty="0"/>
          </a:p>
        </p:txBody>
      </p:sp>
      <p:sp>
        <p:nvSpPr>
          <p:cNvPr id="20" name="Subtitle 2"/>
          <p:cNvSpPr>
            <a:spLocks noGrp="1"/>
          </p:cNvSpPr>
          <p:nvPr>
            <p:ph type="subTitle" idx="1" hasCustomPrompt="1"/>
          </p:nvPr>
        </p:nvSpPr>
        <p:spPr>
          <a:xfrm>
            <a:off x="395361" y="4570119"/>
            <a:ext cx="3405675" cy="656591"/>
          </a:xfrm>
          <a:prstGeom prst="rect">
            <a:avLst/>
          </a:prstGeom>
        </p:spPr>
        <p:txBody>
          <a:bodyPr wrap="square" lIns="0" tIns="0" rIns="0" bIns="0" anchor="t" anchorCtr="0">
            <a:spAutoFit/>
          </a:bodyPr>
          <a:lstStyle>
            <a:lvl1pPr marL="0" indent="0" algn="l">
              <a:spcAft>
                <a:spcPts val="0"/>
              </a:spcAft>
              <a:buNone/>
              <a:defRPr i="0">
                <a:solidFill>
                  <a:schemeClr val="bg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subheading</a:t>
            </a:r>
            <a:endParaRPr lang="en-GB"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82718" y="316145"/>
            <a:ext cx="1952861" cy="963168"/>
          </a:xfrm>
          <a:prstGeom prst="rect">
            <a:avLst/>
          </a:prstGeom>
        </p:spPr>
      </p:pic>
    </p:spTree>
    <p:extLst>
      <p:ext uri="{BB962C8B-B14F-4D97-AF65-F5344CB8AC3E}">
        <p14:creationId xmlns:p14="http://schemas.microsoft.com/office/powerpoint/2010/main" val="15212325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Slide Text Only">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395361" y="3203154"/>
            <a:ext cx="6723193" cy="889132"/>
          </a:xfrm>
          <a:prstGeom prst="rect">
            <a:avLst/>
          </a:prstGeom>
        </p:spPr>
        <p:txBody>
          <a:bodyPr anchor="b" anchorCtr="0"/>
          <a:lstStyle>
            <a:lvl1pPr>
              <a:lnSpc>
                <a:spcPts val="3467"/>
              </a:lnSpc>
              <a:defRPr sz="3467">
                <a:solidFill>
                  <a:schemeClr val="bg2"/>
                </a:solidFill>
              </a:defRPr>
            </a:lvl1pPr>
          </a:lstStyle>
          <a:p>
            <a:r>
              <a:rPr lang="en-US" dirty="0"/>
              <a:t>Click to edit Master </a:t>
            </a:r>
            <a:br>
              <a:rPr lang="en-US" dirty="0"/>
            </a:br>
            <a:r>
              <a:rPr lang="en-US" dirty="0"/>
              <a:t>heading style</a:t>
            </a:r>
            <a:endParaRPr lang="en-GB" dirty="0"/>
          </a:p>
        </p:txBody>
      </p:sp>
      <p:sp>
        <p:nvSpPr>
          <p:cNvPr id="10" name="Subtitle 2"/>
          <p:cNvSpPr>
            <a:spLocks noGrp="1"/>
          </p:cNvSpPr>
          <p:nvPr>
            <p:ph type="subTitle" idx="1" hasCustomPrompt="1"/>
          </p:nvPr>
        </p:nvSpPr>
        <p:spPr>
          <a:xfrm>
            <a:off x="395361" y="4570120"/>
            <a:ext cx="6723193" cy="420564"/>
          </a:xfrm>
          <a:prstGeom prst="rect">
            <a:avLst/>
          </a:prstGeom>
        </p:spPr>
        <p:txBody>
          <a:bodyPr wrap="square" lIns="0" anchor="t" anchorCtr="0">
            <a:spAutoFit/>
          </a:bodyPr>
          <a:lstStyle>
            <a:lvl1pPr marL="0" indent="0" algn="l">
              <a:spcAft>
                <a:spcPts val="0"/>
              </a:spcAft>
              <a:buNone/>
              <a:defRPr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subheading</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82718" y="316145"/>
            <a:ext cx="1952861" cy="963168"/>
          </a:xfrm>
          <a:prstGeom prst="rect">
            <a:avLst/>
          </a:prstGeom>
        </p:spPr>
      </p:pic>
    </p:spTree>
    <p:extLst>
      <p:ext uri="{BB962C8B-B14F-4D97-AF65-F5344CB8AC3E}">
        <p14:creationId xmlns:p14="http://schemas.microsoft.com/office/powerpoint/2010/main" val="36953485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Text and Table">
    <p:spTree>
      <p:nvGrpSpPr>
        <p:cNvPr id="1" name=""/>
        <p:cNvGrpSpPr/>
        <p:nvPr/>
      </p:nvGrpSpPr>
      <p:grpSpPr>
        <a:xfrm>
          <a:off x="0" y="0"/>
          <a:ext cx="0" cy="0"/>
          <a:chOff x="0" y="0"/>
          <a:chExt cx="0" cy="0"/>
        </a:xfrm>
      </p:grpSpPr>
      <p:sp>
        <p:nvSpPr>
          <p:cNvPr id="21" name="Title 1"/>
          <p:cNvSpPr>
            <a:spLocks noGrp="1"/>
          </p:cNvSpPr>
          <p:nvPr>
            <p:ph type="ctrTitle" hasCustomPrompt="1"/>
          </p:nvPr>
        </p:nvSpPr>
        <p:spPr>
          <a:xfrm>
            <a:off x="395361" y="1479613"/>
            <a:ext cx="6723192" cy="889132"/>
          </a:xfrm>
          <a:prstGeom prst="rect">
            <a:avLst/>
          </a:prstGeom>
        </p:spPr>
        <p:txBody>
          <a:bodyPr anchor="b" anchorCtr="0"/>
          <a:lstStyle>
            <a:lvl1pPr>
              <a:lnSpc>
                <a:spcPts val="3467"/>
              </a:lnSpc>
              <a:defRPr sz="3467">
                <a:solidFill>
                  <a:schemeClr val="bg2"/>
                </a:solidFill>
              </a:defRPr>
            </a:lvl1pPr>
          </a:lstStyle>
          <a:p>
            <a:r>
              <a:rPr lang="en-US" dirty="0"/>
              <a:t>Click to edit Master </a:t>
            </a:r>
            <a:br>
              <a:rPr lang="en-US" dirty="0"/>
            </a:br>
            <a:r>
              <a:rPr lang="en-US" dirty="0"/>
              <a:t>heading style</a:t>
            </a:r>
            <a:endParaRPr lang="en-GB" dirty="0"/>
          </a:p>
        </p:txBody>
      </p:sp>
      <p:sp>
        <p:nvSpPr>
          <p:cNvPr id="22" name="Subtitle 2"/>
          <p:cNvSpPr>
            <a:spLocks noGrp="1"/>
          </p:cNvSpPr>
          <p:nvPr>
            <p:ph type="subTitle" idx="1" hasCustomPrompt="1"/>
          </p:nvPr>
        </p:nvSpPr>
        <p:spPr>
          <a:xfrm>
            <a:off x="395361" y="2846576"/>
            <a:ext cx="6679881" cy="420564"/>
          </a:xfrm>
          <a:prstGeom prst="rect">
            <a:avLst/>
          </a:prstGeom>
        </p:spPr>
        <p:txBody>
          <a:bodyPr wrap="square" lIns="0" anchor="t" anchorCtr="0">
            <a:spAutoFit/>
          </a:bodyPr>
          <a:lstStyle>
            <a:lvl1pPr marL="0" indent="0" algn="l">
              <a:spcAft>
                <a:spcPts val="0"/>
              </a:spcAft>
              <a:buNone/>
              <a:defRPr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subheading</a:t>
            </a:r>
            <a:endParaRPr lang="en-GB"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82718" y="316145"/>
            <a:ext cx="1952861" cy="963168"/>
          </a:xfrm>
          <a:prstGeom prst="rect">
            <a:avLst/>
          </a:prstGeom>
        </p:spPr>
      </p:pic>
    </p:spTree>
    <p:extLst>
      <p:ext uri="{BB962C8B-B14F-4D97-AF65-F5344CB8AC3E}">
        <p14:creationId xmlns:p14="http://schemas.microsoft.com/office/powerpoint/2010/main" val="3525447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6" name="Content Placeholder 15"/>
          <p:cNvSpPr>
            <a:spLocks noGrp="1" noChangeAspect="1"/>
          </p:cNvSpPr>
          <p:nvPr>
            <p:ph sz="quarter" idx="12"/>
          </p:nvPr>
        </p:nvSpPr>
        <p:spPr>
          <a:xfrm>
            <a:off x="478870" y="1589851"/>
            <a:ext cx="11231033" cy="4093400"/>
          </a:xfrm>
          <a:prstGeom prst="rect">
            <a:avLst/>
          </a:prstGeom>
        </p:spPr>
        <p:txBody>
          <a:bodyPr lIns="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Text Placeholder 2"/>
          <p:cNvSpPr>
            <a:spLocks noGrp="1"/>
          </p:cNvSpPr>
          <p:nvPr>
            <p:ph type="body" sz="quarter" idx="14" hasCustomPrompt="1"/>
          </p:nvPr>
        </p:nvSpPr>
        <p:spPr>
          <a:xfrm>
            <a:off x="478869" y="924738"/>
            <a:ext cx="10104000" cy="369332"/>
          </a:xfrm>
          <a:prstGeom prst="rect">
            <a:avLst/>
          </a:prstGeom>
        </p:spPr>
        <p:txBody>
          <a:bodyPr lIns="0" anchor="t" anchorCtr="0">
            <a:noAutofit/>
          </a:bodyPr>
          <a:lstStyle>
            <a:lvl1pPr marL="0" marR="0" indent="0" algn="l" defTabSz="1219170" rtl="0" eaLnBrk="1" fontAlgn="auto" latinLnBrk="0" hangingPunct="1">
              <a:lnSpc>
                <a:spcPct val="100000"/>
              </a:lnSpc>
              <a:spcBef>
                <a:spcPts val="0"/>
              </a:spcBef>
              <a:spcAft>
                <a:spcPts val="0"/>
              </a:spcAft>
              <a:buClr>
                <a:schemeClr val="tx1"/>
              </a:buClr>
              <a:buSzTx/>
              <a:buFont typeface="Arial" pitchFamily="34" charset="0"/>
              <a:buNone/>
              <a:tabLst/>
              <a:defRPr sz="2133" i="0">
                <a:latin typeface="+mn-lt"/>
              </a:defRPr>
            </a:lvl1pPr>
            <a:lvl2pPr marL="361942" indent="0">
              <a:buNone/>
              <a:defRPr/>
            </a:lvl2pPr>
            <a:lvl3pPr marL="711182" indent="0">
              <a:buNone/>
              <a:defRPr/>
            </a:lvl3pPr>
            <a:lvl4pPr marL="1087939" indent="0">
              <a:buNone/>
              <a:defRPr/>
            </a:lvl4pPr>
            <a:lvl5pPr marL="1473163" indent="0">
              <a:buNone/>
              <a:defRPr/>
            </a:lvl5pPr>
          </a:lstStyle>
          <a:p>
            <a:pPr marL="0" marR="0" lvl="0" indent="0" algn="l" defTabSz="1219170" rtl="0" eaLnBrk="1" fontAlgn="auto" latinLnBrk="0" hangingPunct="1">
              <a:lnSpc>
                <a:spcPct val="100000"/>
              </a:lnSpc>
              <a:spcBef>
                <a:spcPts val="0"/>
              </a:spcBef>
              <a:spcAft>
                <a:spcPts val="0"/>
              </a:spcAft>
              <a:buClr>
                <a:schemeClr val="tx1"/>
              </a:buClr>
              <a:buSzTx/>
              <a:buFont typeface="Arial" pitchFamily="34" charset="0"/>
              <a:buNone/>
              <a:tabLst/>
              <a:defRPr/>
            </a:pPr>
            <a:r>
              <a:rPr lang="en-GB" dirty="0"/>
              <a:t>Supporting heading</a:t>
            </a:r>
            <a:r>
              <a:rPr lang="en-US" dirty="0"/>
              <a:t> here if required</a:t>
            </a:r>
          </a:p>
        </p:txBody>
      </p:sp>
      <p:sp>
        <p:nvSpPr>
          <p:cNvPr id="6" name="Text Placeholder 5"/>
          <p:cNvSpPr>
            <a:spLocks noGrp="1"/>
          </p:cNvSpPr>
          <p:nvPr>
            <p:ph type="body" sz="quarter" idx="18" hasCustomPrompt="1"/>
          </p:nvPr>
        </p:nvSpPr>
        <p:spPr>
          <a:xfrm>
            <a:off x="478869" y="5670297"/>
            <a:ext cx="11232000" cy="256545"/>
          </a:xfrm>
          <a:prstGeom prst="rect">
            <a:avLst/>
          </a:prstGeom>
        </p:spPr>
        <p:txBody>
          <a:bodyPr wrap="square" anchor="b" anchorCtr="0">
            <a:spAutoFit/>
          </a:bodyPr>
          <a:lstStyle>
            <a:lvl1pPr marL="0" indent="0">
              <a:buNone/>
              <a:defRPr sz="1067"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US" dirty="0"/>
              <a:t>Insert Source text here</a:t>
            </a:r>
          </a:p>
        </p:txBody>
      </p:sp>
      <p:sp>
        <p:nvSpPr>
          <p:cNvPr id="4" name="Title 3"/>
          <p:cNvSpPr>
            <a:spLocks noGrp="1"/>
          </p:cNvSpPr>
          <p:nvPr>
            <p:ph type="title" hasCustomPrompt="1"/>
          </p:nvPr>
        </p:nvSpPr>
        <p:spPr>
          <a:xfrm>
            <a:off x="478870" y="384852"/>
            <a:ext cx="10102852" cy="451405"/>
          </a:xfrm>
        </p:spPr>
        <p:txBody>
          <a:bodyPr/>
          <a:lstStyle/>
          <a:p>
            <a:r>
              <a:rPr lang="en-US" dirty="0"/>
              <a:t>Click to edit Master heading style</a:t>
            </a:r>
            <a:endParaRPr lang="en-GB" dirty="0"/>
          </a:p>
        </p:txBody>
      </p:sp>
      <p:sp>
        <p:nvSpPr>
          <p:cNvPr id="7" name="Date Placeholder 6"/>
          <p:cNvSpPr>
            <a:spLocks noGrp="1"/>
          </p:cNvSpPr>
          <p:nvPr>
            <p:ph type="dt" sz="half" idx="19"/>
          </p:nvPr>
        </p:nvSpPr>
        <p:spPr/>
        <p:txBody>
          <a:bodyPr/>
          <a:lstStyle/>
          <a:p>
            <a:pPr algn="ctr"/>
            <a:r>
              <a:rPr lang="en-US"/>
              <a:t>Insert your date / confidentiality text here</a:t>
            </a:r>
            <a:endParaRPr lang="en-GB" dirty="0"/>
          </a:p>
        </p:txBody>
      </p:sp>
      <p:sp>
        <p:nvSpPr>
          <p:cNvPr id="9" name="Footer Placeholder 8"/>
          <p:cNvSpPr>
            <a:spLocks noGrp="1"/>
          </p:cNvSpPr>
          <p:nvPr>
            <p:ph type="ftr" sz="quarter" idx="20"/>
          </p:nvPr>
        </p:nvSpPr>
        <p:spPr/>
        <p:txBody>
          <a:bodyPr/>
          <a:lstStyle>
            <a:lvl1pPr>
              <a:defRPr/>
            </a:lvl1pPr>
          </a:lstStyle>
          <a:p>
            <a:r>
              <a:rPr lang="en-GB"/>
              <a:t>16x9 core template</a:t>
            </a:r>
            <a:endParaRPr lang="en-GB" dirty="0"/>
          </a:p>
        </p:txBody>
      </p:sp>
      <p:sp>
        <p:nvSpPr>
          <p:cNvPr id="10" name="Slide Number Placeholder 9"/>
          <p:cNvSpPr>
            <a:spLocks noGrp="1"/>
          </p:cNvSpPr>
          <p:nvPr>
            <p:ph type="sldNum" sz="quarter" idx="21"/>
          </p:nvPr>
        </p:nvSpPr>
        <p:spPr/>
        <p:txBody>
          <a:bodyPr/>
          <a:lstStyle/>
          <a:p>
            <a:fld id="{9F9F533D-B52E-4A2F-BF72-0ADD2D94BD75}" type="slidenum">
              <a:rPr lang="en-GB" smtClean="0"/>
              <a:pPr/>
              <a:t>‹#›</a:t>
            </a:fld>
            <a:endParaRPr lang="en-GB"/>
          </a:p>
        </p:txBody>
      </p:sp>
    </p:spTree>
    <p:extLst>
      <p:ext uri="{BB962C8B-B14F-4D97-AF65-F5344CB8AC3E}">
        <p14:creationId xmlns:p14="http://schemas.microsoft.com/office/powerpoint/2010/main" val="20232588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with Subheading">
    <p:spTree>
      <p:nvGrpSpPr>
        <p:cNvPr id="1" name=""/>
        <p:cNvGrpSpPr/>
        <p:nvPr/>
      </p:nvGrpSpPr>
      <p:grpSpPr>
        <a:xfrm>
          <a:off x="0" y="0"/>
          <a:ext cx="0" cy="0"/>
          <a:chOff x="0" y="0"/>
          <a:chExt cx="0" cy="0"/>
        </a:xfrm>
      </p:grpSpPr>
      <p:sp>
        <p:nvSpPr>
          <p:cNvPr id="10" name="Content Placeholder 9"/>
          <p:cNvSpPr>
            <a:spLocks noGrp="1" noChangeAspect="1"/>
          </p:cNvSpPr>
          <p:nvPr>
            <p:ph sz="quarter" idx="19"/>
          </p:nvPr>
        </p:nvSpPr>
        <p:spPr>
          <a:xfrm>
            <a:off x="480001" y="2052914"/>
            <a:ext cx="11224684" cy="3638805"/>
          </a:xfrm>
          <a:prstGeom prst="rect">
            <a:avLst/>
          </a:prstGeom>
        </p:spPr>
        <p:txBody>
          <a:bodyPr l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Text Placeholder 2"/>
          <p:cNvSpPr>
            <a:spLocks noGrp="1"/>
          </p:cNvSpPr>
          <p:nvPr>
            <p:ph type="body" sz="quarter" idx="13" hasCustomPrompt="1"/>
          </p:nvPr>
        </p:nvSpPr>
        <p:spPr>
          <a:xfrm>
            <a:off x="478870" y="1588948"/>
            <a:ext cx="11224684" cy="420564"/>
          </a:xfrm>
          <a:prstGeom prst="rect">
            <a:avLst/>
          </a:prstGeom>
        </p:spPr>
        <p:txBody>
          <a:bodyPr lIns="0" anchor="t" anchorCtr="0">
            <a:spAutoFit/>
          </a:bodyPr>
          <a:lstStyle>
            <a:lvl1pPr marL="0" indent="0">
              <a:spcAft>
                <a:spcPts val="0"/>
              </a:spcAft>
              <a:buNone/>
              <a:defRPr sz="2133" b="1">
                <a:solidFill>
                  <a:schemeClr val="accent1"/>
                </a:solidFill>
              </a:defRPr>
            </a:lvl1pPr>
            <a:lvl2pPr marL="361942" indent="0">
              <a:buNone/>
              <a:defRPr/>
            </a:lvl2pPr>
            <a:lvl3pPr marL="711182" indent="0">
              <a:buNone/>
              <a:defRPr/>
            </a:lvl3pPr>
            <a:lvl4pPr marL="1087939" indent="0">
              <a:buNone/>
              <a:defRPr/>
            </a:lvl4pPr>
            <a:lvl5pPr marL="1473163" indent="0">
              <a:buNone/>
              <a:defRPr/>
            </a:lvl5pPr>
          </a:lstStyle>
          <a:p>
            <a:pPr lvl="0"/>
            <a:r>
              <a:rPr lang="en-US" dirty="0"/>
              <a:t>Subheading here if required</a:t>
            </a:r>
          </a:p>
        </p:txBody>
      </p:sp>
      <p:sp>
        <p:nvSpPr>
          <p:cNvPr id="14" name="Text Placeholder 2"/>
          <p:cNvSpPr>
            <a:spLocks noGrp="1"/>
          </p:cNvSpPr>
          <p:nvPr>
            <p:ph type="body" sz="quarter" idx="14" hasCustomPrompt="1"/>
          </p:nvPr>
        </p:nvSpPr>
        <p:spPr>
          <a:xfrm>
            <a:off x="478869" y="924738"/>
            <a:ext cx="10104000" cy="369332"/>
          </a:xfrm>
          <a:prstGeom prst="rect">
            <a:avLst/>
          </a:prstGeom>
        </p:spPr>
        <p:txBody>
          <a:bodyPr lIns="0" anchor="t" anchorCtr="0">
            <a:noAutofit/>
          </a:bodyPr>
          <a:lstStyle>
            <a:lvl1pPr marL="0" marR="0" indent="0" algn="l" defTabSz="1219170" rtl="0" eaLnBrk="1" fontAlgn="auto" latinLnBrk="0" hangingPunct="1">
              <a:lnSpc>
                <a:spcPct val="100000"/>
              </a:lnSpc>
              <a:spcBef>
                <a:spcPts val="0"/>
              </a:spcBef>
              <a:spcAft>
                <a:spcPts val="0"/>
              </a:spcAft>
              <a:buClr>
                <a:schemeClr val="tx1"/>
              </a:buClr>
              <a:buSzTx/>
              <a:buFont typeface="Arial" pitchFamily="34" charset="0"/>
              <a:buNone/>
              <a:tabLst/>
              <a:defRPr sz="2133" i="0">
                <a:latin typeface="+mn-lt"/>
              </a:defRPr>
            </a:lvl1pPr>
            <a:lvl2pPr marL="361942" indent="0">
              <a:buNone/>
              <a:defRPr/>
            </a:lvl2pPr>
            <a:lvl3pPr marL="711182" indent="0">
              <a:buNone/>
              <a:defRPr/>
            </a:lvl3pPr>
            <a:lvl4pPr marL="1087939" indent="0">
              <a:buNone/>
              <a:defRPr/>
            </a:lvl4pPr>
            <a:lvl5pPr marL="1473163" indent="0">
              <a:buNone/>
              <a:defRPr/>
            </a:lvl5pPr>
          </a:lstStyle>
          <a:p>
            <a:pPr marL="0" marR="0" lvl="0" indent="0" algn="l" defTabSz="1219170" rtl="0" eaLnBrk="1" fontAlgn="auto" latinLnBrk="0" hangingPunct="1">
              <a:lnSpc>
                <a:spcPct val="100000"/>
              </a:lnSpc>
              <a:spcBef>
                <a:spcPts val="0"/>
              </a:spcBef>
              <a:spcAft>
                <a:spcPts val="0"/>
              </a:spcAft>
              <a:buClr>
                <a:schemeClr val="tx1"/>
              </a:buClr>
              <a:buSzTx/>
              <a:buFont typeface="Arial" pitchFamily="34" charset="0"/>
              <a:buNone/>
              <a:tabLst/>
              <a:defRPr/>
            </a:pPr>
            <a:r>
              <a:rPr lang="en-GB" dirty="0"/>
              <a:t>Supporting heading</a:t>
            </a:r>
            <a:r>
              <a:rPr lang="en-US" dirty="0"/>
              <a:t> here if required</a:t>
            </a:r>
          </a:p>
        </p:txBody>
      </p:sp>
      <p:sp>
        <p:nvSpPr>
          <p:cNvPr id="16" name="Text Placeholder 5"/>
          <p:cNvSpPr>
            <a:spLocks noGrp="1"/>
          </p:cNvSpPr>
          <p:nvPr>
            <p:ph type="body" sz="quarter" idx="18" hasCustomPrompt="1"/>
          </p:nvPr>
        </p:nvSpPr>
        <p:spPr>
          <a:xfrm>
            <a:off x="478869" y="5670297"/>
            <a:ext cx="11232000" cy="256545"/>
          </a:xfrm>
          <a:prstGeom prst="rect">
            <a:avLst/>
          </a:prstGeom>
        </p:spPr>
        <p:txBody>
          <a:bodyPr wrap="square" anchor="b" anchorCtr="0">
            <a:spAutoFit/>
          </a:bodyPr>
          <a:lstStyle>
            <a:lvl1pPr marL="0" marR="0" indent="0" algn="l" defTabSz="1219170" rtl="0" eaLnBrk="1" fontAlgn="auto" latinLnBrk="0" hangingPunct="1">
              <a:lnSpc>
                <a:spcPct val="100000"/>
              </a:lnSpc>
              <a:spcBef>
                <a:spcPts val="0"/>
              </a:spcBef>
              <a:spcAft>
                <a:spcPts val="800"/>
              </a:spcAft>
              <a:buClr>
                <a:schemeClr val="tx1"/>
              </a:buClr>
              <a:buSzTx/>
              <a:buFont typeface="Arial" pitchFamily="34" charset="0"/>
              <a:buNone/>
              <a:tabLst/>
              <a:defRPr sz="1067"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US" dirty="0"/>
              <a:t>Insert Source text here</a:t>
            </a:r>
          </a:p>
        </p:txBody>
      </p:sp>
      <p:sp>
        <p:nvSpPr>
          <p:cNvPr id="20" name="Title 19"/>
          <p:cNvSpPr>
            <a:spLocks noGrp="1"/>
          </p:cNvSpPr>
          <p:nvPr>
            <p:ph type="title" hasCustomPrompt="1"/>
          </p:nvPr>
        </p:nvSpPr>
        <p:spPr/>
        <p:txBody>
          <a:bodyPr/>
          <a:lstStyle/>
          <a:p>
            <a:r>
              <a:rPr lang="en-US" dirty="0"/>
              <a:t>Click to edit Master heading style</a:t>
            </a:r>
            <a:endParaRPr lang="en-GB" dirty="0"/>
          </a:p>
        </p:txBody>
      </p:sp>
      <p:sp>
        <p:nvSpPr>
          <p:cNvPr id="5" name="Date Placeholder 4"/>
          <p:cNvSpPr>
            <a:spLocks noGrp="1"/>
          </p:cNvSpPr>
          <p:nvPr>
            <p:ph type="dt" sz="half" idx="20"/>
          </p:nvPr>
        </p:nvSpPr>
        <p:spPr/>
        <p:txBody>
          <a:bodyPr/>
          <a:lstStyle/>
          <a:p>
            <a:pPr algn="ctr"/>
            <a:r>
              <a:rPr lang="en-US"/>
              <a:t>Insert your date / confidentiality text here</a:t>
            </a:r>
            <a:endParaRPr lang="en-GB" dirty="0"/>
          </a:p>
        </p:txBody>
      </p:sp>
      <p:sp>
        <p:nvSpPr>
          <p:cNvPr id="6" name="Footer Placeholder 5"/>
          <p:cNvSpPr>
            <a:spLocks noGrp="1"/>
          </p:cNvSpPr>
          <p:nvPr>
            <p:ph type="ftr" sz="quarter" idx="21"/>
          </p:nvPr>
        </p:nvSpPr>
        <p:spPr/>
        <p:txBody>
          <a:bodyPr/>
          <a:lstStyle>
            <a:lvl1pPr>
              <a:defRPr/>
            </a:lvl1pPr>
          </a:lstStyle>
          <a:p>
            <a:r>
              <a:rPr lang="en-GB"/>
              <a:t>16x9 core template</a:t>
            </a:r>
            <a:endParaRPr lang="en-GB" dirty="0"/>
          </a:p>
        </p:txBody>
      </p:sp>
      <p:sp>
        <p:nvSpPr>
          <p:cNvPr id="7" name="Slide Number Placeholder 6"/>
          <p:cNvSpPr>
            <a:spLocks noGrp="1"/>
          </p:cNvSpPr>
          <p:nvPr>
            <p:ph type="sldNum" sz="quarter" idx="22"/>
          </p:nvPr>
        </p:nvSpPr>
        <p:spPr/>
        <p:txBody>
          <a:bodyPr/>
          <a:lstStyle/>
          <a:p>
            <a:fld id="{9F9F533D-B52E-4A2F-BF72-0ADD2D94BD75}" type="slidenum">
              <a:rPr lang="en-GB" smtClean="0"/>
              <a:pPr/>
              <a:t>‹#›</a:t>
            </a:fld>
            <a:endParaRPr lang="en-GB"/>
          </a:p>
        </p:txBody>
      </p:sp>
    </p:spTree>
    <p:extLst>
      <p:ext uri="{BB962C8B-B14F-4D97-AF65-F5344CB8AC3E}">
        <p14:creationId xmlns:p14="http://schemas.microsoft.com/office/powerpoint/2010/main" val="223674943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rge Bullet">
    <p:spTree>
      <p:nvGrpSpPr>
        <p:cNvPr id="1" name=""/>
        <p:cNvGrpSpPr/>
        <p:nvPr/>
      </p:nvGrpSpPr>
      <p:grpSpPr>
        <a:xfrm>
          <a:off x="0" y="0"/>
          <a:ext cx="0" cy="0"/>
          <a:chOff x="0" y="0"/>
          <a:chExt cx="0" cy="0"/>
        </a:xfrm>
      </p:grpSpPr>
      <p:sp>
        <p:nvSpPr>
          <p:cNvPr id="14" name="Text Placeholder 2"/>
          <p:cNvSpPr>
            <a:spLocks noGrp="1"/>
          </p:cNvSpPr>
          <p:nvPr>
            <p:ph type="body" sz="quarter" idx="14" hasCustomPrompt="1"/>
          </p:nvPr>
        </p:nvSpPr>
        <p:spPr>
          <a:xfrm>
            <a:off x="480000" y="924738"/>
            <a:ext cx="10104000" cy="369332"/>
          </a:xfrm>
          <a:prstGeom prst="rect">
            <a:avLst/>
          </a:prstGeom>
        </p:spPr>
        <p:txBody>
          <a:bodyPr lIns="0" anchor="t" anchorCtr="0">
            <a:noAutofit/>
          </a:bodyPr>
          <a:lstStyle>
            <a:lvl1pPr marL="0" marR="0" indent="0" algn="l" defTabSz="1219170" rtl="0" eaLnBrk="1" fontAlgn="auto" latinLnBrk="0" hangingPunct="1">
              <a:lnSpc>
                <a:spcPct val="100000"/>
              </a:lnSpc>
              <a:spcBef>
                <a:spcPts val="0"/>
              </a:spcBef>
              <a:spcAft>
                <a:spcPts val="0"/>
              </a:spcAft>
              <a:buClr>
                <a:schemeClr val="tx1"/>
              </a:buClr>
              <a:buSzTx/>
              <a:buFont typeface="Arial" pitchFamily="34" charset="0"/>
              <a:buNone/>
              <a:tabLst/>
              <a:defRPr sz="2133" i="0">
                <a:latin typeface="+mn-lt"/>
              </a:defRPr>
            </a:lvl1pPr>
            <a:lvl2pPr marL="361942" indent="0">
              <a:buNone/>
              <a:defRPr/>
            </a:lvl2pPr>
            <a:lvl3pPr marL="711182" indent="0">
              <a:buNone/>
              <a:defRPr/>
            </a:lvl3pPr>
            <a:lvl4pPr marL="1087939" indent="0">
              <a:buNone/>
              <a:defRPr/>
            </a:lvl4pPr>
            <a:lvl5pPr marL="1473163" indent="0">
              <a:buNone/>
              <a:defRPr/>
            </a:lvl5pPr>
          </a:lstStyle>
          <a:p>
            <a:pPr marL="0" marR="0" lvl="0" indent="0" algn="l" defTabSz="1219170" rtl="0" eaLnBrk="1" fontAlgn="auto" latinLnBrk="0" hangingPunct="1">
              <a:lnSpc>
                <a:spcPct val="100000"/>
              </a:lnSpc>
              <a:spcBef>
                <a:spcPts val="0"/>
              </a:spcBef>
              <a:spcAft>
                <a:spcPts val="0"/>
              </a:spcAft>
              <a:buClr>
                <a:schemeClr val="tx1"/>
              </a:buClr>
              <a:buSzTx/>
              <a:buFont typeface="Arial" pitchFamily="34" charset="0"/>
              <a:buNone/>
              <a:tabLst/>
              <a:defRPr/>
            </a:pPr>
            <a:r>
              <a:rPr lang="en-GB" dirty="0"/>
              <a:t>Supporting heading</a:t>
            </a:r>
            <a:r>
              <a:rPr lang="en-US" dirty="0"/>
              <a:t> here if required</a:t>
            </a:r>
          </a:p>
        </p:txBody>
      </p:sp>
      <p:sp>
        <p:nvSpPr>
          <p:cNvPr id="15" name="Text Placeholder 5"/>
          <p:cNvSpPr>
            <a:spLocks noGrp="1"/>
          </p:cNvSpPr>
          <p:nvPr>
            <p:ph type="body" sz="quarter" idx="18" hasCustomPrompt="1"/>
          </p:nvPr>
        </p:nvSpPr>
        <p:spPr>
          <a:xfrm>
            <a:off x="480000" y="5670297"/>
            <a:ext cx="11232000" cy="256545"/>
          </a:xfrm>
          <a:prstGeom prst="rect">
            <a:avLst/>
          </a:prstGeom>
        </p:spPr>
        <p:txBody>
          <a:bodyPr wrap="square" lIns="0" anchor="b" anchorCtr="0">
            <a:spAutoFit/>
          </a:bodyPr>
          <a:lstStyle>
            <a:lvl1pPr marL="0" indent="0">
              <a:buNone/>
              <a:defRPr sz="1067"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US" dirty="0"/>
              <a:t>Insert Source text here</a:t>
            </a:r>
          </a:p>
        </p:txBody>
      </p:sp>
      <p:sp>
        <p:nvSpPr>
          <p:cNvPr id="19" name="Title 18"/>
          <p:cNvSpPr>
            <a:spLocks noGrp="1"/>
          </p:cNvSpPr>
          <p:nvPr>
            <p:ph type="title" hasCustomPrompt="1"/>
          </p:nvPr>
        </p:nvSpPr>
        <p:spPr>
          <a:xfrm>
            <a:off x="480001" y="384852"/>
            <a:ext cx="10102852" cy="451405"/>
          </a:xfrm>
        </p:spPr>
        <p:txBody>
          <a:bodyPr/>
          <a:lstStyle/>
          <a:p>
            <a:r>
              <a:rPr lang="en-US" dirty="0"/>
              <a:t>Click to edit Master heading style</a:t>
            </a:r>
            <a:endParaRPr lang="en-GB" dirty="0"/>
          </a:p>
        </p:txBody>
      </p:sp>
      <p:sp>
        <p:nvSpPr>
          <p:cNvPr id="5" name="Date Placeholder 4"/>
          <p:cNvSpPr>
            <a:spLocks noGrp="1"/>
          </p:cNvSpPr>
          <p:nvPr>
            <p:ph type="dt" sz="half" idx="19"/>
          </p:nvPr>
        </p:nvSpPr>
        <p:spPr/>
        <p:txBody>
          <a:bodyPr/>
          <a:lstStyle/>
          <a:p>
            <a:pPr algn="ctr"/>
            <a:r>
              <a:rPr lang="en-US"/>
              <a:t>Insert your date / confidentiality text here</a:t>
            </a:r>
            <a:endParaRPr lang="en-GB" dirty="0"/>
          </a:p>
        </p:txBody>
      </p:sp>
      <p:sp>
        <p:nvSpPr>
          <p:cNvPr id="6" name="Footer Placeholder 5"/>
          <p:cNvSpPr>
            <a:spLocks noGrp="1"/>
          </p:cNvSpPr>
          <p:nvPr>
            <p:ph type="ftr" sz="quarter" idx="20"/>
          </p:nvPr>
        </p:nvSpPr>
        <p:spPr/>
        <p:txBody>
          <a:bodyPr/>
          <a:lstStyle>
            <a:lvl1pPr>
              <a:defRPr/>
            </a:lvl1pPr>
          </a:lstStyle>
          <a:p>
            <a:r>
              <a:rPr lang="en-GB"/>
              <a:t>16x9 core template</a:t>
            </a:r>
            <a:endParaRPr lang="en-GB" dirty="0"/>
          </a:p>
        </p:txBody>
      </p:sp>
      <p:sp>
        <p:nvSpPr>
          <p:cNvPr id="7" name="Slide Number Placeholder 6"/>
          <p:cNvSpPr>
            <a:spLocks noGrp="1"/>
          </p:cNvSpPr>
          <p:nvPr>
            <p:ph type="sldNum" sz="quarter" idx="21"/>
          </p:nvPr>
        </p:nvSpPr>
        <p:spPr/>
        <p:txBody>
          <a:bodyPr/>
          <a:lstStyle/>
          <a:p>
            <a:fld id="{9F9F533D-B52E-4A2F-BF72-0ADD2D94BD75}" type="slidenum">
              <a:rPr lang="en-GB" smtClean="0"/>
              <a:pPr/>
              <a:t>‹#›</a:t>
            </a:fld>
            <a:endParaRPr lang="en-GB"/>
          </a:p>
        </p:txBody>
      </p:sp>
      <p:sp>
        <p:nvSpPr>
          <p:cNvPr id="9" name="Content Placeholder 12"/>
          <p:cNvSpPr>
            <a:spLocks noGrp="1" noChangeAspect="1"/>
          </p:cNvSpPr>
          <p:nvPr>
            <p:ph sz="quarter" idx="17"/>
          </p:nvPr>
        </p:nvSpPr>
        <p:spPr>
          <a:xfrm>
            <a:off x="480001" y="1589852"/>
            <a:ext cx="11231033" cy="4101867"/>
          </a:xfrm>
          <a:prstGeom prst="rect">
            <a:avLst/>
          </a:prstGeom>
        </p:spPr>
        <p:txBody>
          <a:bodyPr lIns="0"/>
          <a:lstStyle>
            <a:lvl1pPr>
              <a:defRPr sz="3200"/>
            </a:lvl1pPr>
            <a:lvl2pPr>
              <a:defRPr sz="3200"/>
            </a:lvl2pPr>
            <a:lvl3pPr>
              <a:defRPr sz="3200"/>
            </a:lvl3pPr>
            <a:lvl4pPr>
              <a:defRPr sz="3200"/>
            </a:lvl4pPr>
            <a:lvl5pPr>
              <a:defRPr sz="3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3153756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4" name="Content Placeholder 13"/>
          <p:cNvSpPr>
            <a:spLocks noGrp="1" noChangeAspect="1"/>
          </p:cNvSpPr>
          <p:nvPr>
            <p:ph sz="quarter" idx="18"/>
          </p:nvPr>
        </p:nvSpPr>
        <p:spPr>
          <a:xfrm>
            <a:off x="6407151" y="1591734"/>
            <a:ext cx="5304367" cy="4087284"/>
          </a:xfrm>
          <a:prstGeom prst="rect">
            <a:avLst/>
          </a:prstGeom>
        </p:spPr>
        <p:txBody>
          <a:bodyPr l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hasCustomPrompt="1"/>
          </p:nvPr>
        </p:nvSpPr>
        <p:spPr>
          <a:xfrm>
            <a:off x="478870" y="384852"/>
            <a:ext cx="10102852" cy="451405"/>
          </a:xfrm>
        </p:spPr>
        <p:txBody>
          <a:bodyPr/>
          <a:lstStyle/>
          <a:p>
            <a:r>
              <a:rPr lang="en-US" dirty="0"/>
              <a:t>Click to edit Master heading style</a:t>
            </a:r>
            <a:endParaRPr lang="en-GB" dirty="0"/>
          </a:p>
        </p:txBody>
      </p:sp>
      <p:sp>
        <p:nvSpPr>
          <p:cNvPr id="18" name="Text Placeholder 2"/>
          <p:cNvSpPr>
            <a:spLocks noGrp="1"/>
          </p:cNvSpPr>
          <p:nvPr>
            <p:ph type="body" sz="quarter" idx="14" hasCustomPrompt="1"/>
          </p:nvPr>
        </p:nvSpPr>
        <p:spPr>
          <a:xfrm>
            <a:off x="478869" y="924738"/>
            <a:ext cx="10104000" cy="369332"/>
          </a:xfrm>
          <a:prstGeom prst="rect">
            <a:avLst/>
          </a:prstGeom>
        </p:spPr>
        <p:txBody>
          <a:bodyPr lIns="0" anchor="t" anchorCtr="0">
            <a:noAutofit/>
          </a:bodyPr>
          <a:lstStyle>
            <a:lvl1pPr marL="0" marR="0" indent="0" algn="l" defTabSz="1219170" rtl="0" eaLnBrk="1" fontAlgn="auto" latinLnBrk="0" hangingPunct="1">
              <a:lnSpc>
                <a:spcPct val="100000"/>
              </a:lnSpc>
              <a:spcBef>
                <a:spcPts val="0"/>
              </a:spcBef>
              <a:spcAft>
                <a:spcPts val="0"/>
              </a:spcAft>
              <a:buClr>
                <a:schemeClr val="tx1"/>
              </a:buClr>
              <a:buSzTx/>
              <a:buFont typeface="Arial" pitchFamily="34" charset="0"/>
              <a:buNone/>
              <a:tabLst/>
              <a:defRPr sz="2133" i="0">
                <a:latin typeface="+mn-lt"/>
              </a:defRPr>
            </a:lvl1pPr>
            <a:lvl2pPr marL="361942" indent="0">
              <a:buNone/>
              <a:defRPr/>
            </a:lvl2pPr>
            <a:lvl3pPr marL="711182" indent="0">
              <a:buNone/>
              <a:defRPr/>
            </a:lvl3pPr>
            <a:lvl4pPr marL="1087939" indent="0">
              <a:buNone/>
              <a:defRPr/>
            </a:lvl4pPr>
            <a:lvl5pPr marL="1473163" indent="0">
              <a:buNone/>
              <a:defRPr/>
            </a:lvl5pPr>
          </a:lstStyle>
          <a:p>
            <a:pPr marL="0" marR="0" lvl="0" indent="0" algn="l" defTabSz="1219170" rtl="0" eaLnBrk="1" fontAlgn="auto" latinLnBrk="0" hangingPunct="1">
              <a:lnSpc>
                <a:spcPct val="100000"/>
              </a:lnSpc>
              <a:spcBef>
                <a:spcPts val="0"/>
              </a:spcBef>
              <a:spcAft>
                <a:spcPts val="0"/>
              </a:spcAft>
              <a:buClr>
                <a:schemeClr val="tx1"/>
              </a:buClr>
              <a:buSzTx/>
              <a:buFont typeface="Arial" pitchFamily="34" charset="0"/>
              <a:buNone/>
              <a:tabLst/>
              <a:defRPr/>
            </a:pPr>
            <a:r>
              <a:rPr lang="en-GB" dirty="0"/>
              <a:t>Supporting heading</a:t>
            </a:r>
            <a:r>
              <a:rPr lang="en-US" dirty="0"/>
              <a:t> here if required</a:t>
            </a:r>
          </a:p>
        </p:txBody>
      </p:sp>
      <p:sp>
        <p:nvSpPr>
          <p:cNvPr id="19" name="Text Placeholder 5"/>
          <p:cNvSpPr>
            <a:spLocks noGrp="1"/>
          </p:cNvSpPr>
          <p:nvPr>
            <p:ph type="body" sz="quarter" idx="19" hasCustomPrompt="1"/>
          </p:nvPr>
        </p:nvSpPr>
        <p:spPr>
          <a:xfrm>
            <a:off x="478870" y="5670297"/>
            <a:ext cx="5305981" cy="256545"/>
          </a:xfrm>
          <a:prstGeom prst="rect">
            <a:avLst/>
          </a:prstGeom>
        </p:spPr>
        <p:txBody>
          <a:bodyPr wrap="square" lIns="0" anchor="b" anchorCtr="0">
            <a:spAutoFit/>
          </a:bodyPr>
          <a:lstStyle>
            <a:lvl1pPr marL="0" indent="0">
              <a:buNone/>
              <a:defRPr sz="1067"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US" dirty="0"/>
              <a:t>Insert Source text here</a:t>
            </a:r>
          </a:p>
        </p:txBody>
      </p:sp>
      <p:sp>
        <p:nvSpPr>
          <p:cNvPr id="20" name="Text Placeholder 5"/>
          <p:cNvSpPr>
            <a:spLocks noGrp="1"/>
          </p:cNvSpPr>
          <p:nvPr>
            <p:ph type="body" sz="quarter" idx="20" hasCustomPrompt="1"/>
          </p:nvPr>
        </p:nvSpPr>
        <p:spPr>
          <a:xfrm>
            <a:off x="6396289" y="5670297"/>
            <a:ext cx="5328000" cy="256545"/>
          </a:xfrm>
          <a:prstGeom prst="rect">
            <a:avLst/>
          </a:prstGeom>
        </p:spPr>
        <p:txBody>
          <a:bodyPr wrap="square" lIns="0" anchor="b" anchorCtr="0">
            <a:spAutoFit/>
          </a:bodyPr>
          <a:lstStyle>
            <a:lvl1pPr marL="0" indent="0">
              <a:buNone/>
              <a:defRPr sz="1067"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US" dirty="0"/>
              <a:t>Insert Source text here</a:t>
            </a:r>
          </a:p>
        </p:txBody>
      </p:sp>
      <p:sp>
        <p:nvSpPr>
          <p:cNvPr id="3" name="Date Placeholder 2"/>
          <p:cNvSpPr>
            <a:spLocks noGrp="1"/>
          </p:cNvSpPr>
          <p:nvPr>
            <p:ph type="dt" sz="half" idx="21"/>
          </p:nvPr>
        </p:nvSpPr>
        <p:spPr/>
        <p:txBody>
          <a:bodyPr/>
          <a:lstStyle/>
          <a:p>
            <a:pPr algn="ctr"/>
            <a:r>
              <a:rPr lang="en-US"/>
              <a:t>Insert your date / confidentiality text here</a:t>
            </a:r>
            <a:endParaRPr lang="en-GB" dirty="0"/>
          </a:p>
        </p:txBody>
      </p:sp>
      <p:sp>
        <p:nvSpPr>
          <p:cNvPr id="4" name="Footer Placeholder 3"/>
          <p:cNvSpPr>
            <a:spLocks noGrp="1"/>
          </p:cNvSpPr>
          <p:nvPr>
            <p:ph type="ftr" sz="quarter" idx="22"/>
          </p:nvPr>
        </p:nvSpPr>
        <p:spPr/>
        <p:txBody>
          <a:bodyPr/>
          <a:lstStyle>
            <a:lvl1pPr>
              <a:defRPr/>
            </a:lvl1pPr>
          </a:lstStyle>
          <a:p>
            <a:r>
              <a:rPr lang="en-GB"/>
              <a:t>16x9 core template</a:t>
            </a:r>
            <a:endParaRPr lang="en-GB" dirty="0"/>
          </a:p>
        </p:txBody>
      </p:sp>
      <p:sp>
        <p:nvSpPr>
          <p:cNvPr id="5" name="Slide Number Placeholder 4"/>
          <p:cNvSpPr>
            <a:spLocks noGrp="1"/>
          </p:cNvSpPr>
          <p:nvPr>
            <p:ph type="sldNum" sz="quarter" idx="23"/>
          </p:nvPr>
        </p:nvSpPr>
        <p:spPr/>
        <p:txBody>
          <a:bodyPr/>
          <a:lstStyle/>
          <a:p>
            <a:fld id="{9F9F533D-B52E-4A2F-BF72-0ADD2D94BD75}" type="slidenum">
              <a:rPr lang="en-GB" smtClean="0"/>
              <a:pPr/>
              <a:t>‹#›</a:t>
            </a:fld>
            <a:endParaRPr lang="en-GB"/>
          </a:p>
        </p:txBody>
      </p:sp>
      <p:sp>
        <p:nvSpPr>
          <p:cNvPr id="11" name="Content Placeholder 11"/>
          <p:cNvSpPr>
            <a:spLocks noGrp="1" noChangeAspect="1"/>
          </p:cNvSpPr>
          <p:nvPr>
            <p:ph sz="quarter" idx="17"/>
          </p:nvPr>
        </p:nvSpPr>
        <p:spPr>
          <a:xfrm>
            <a:off x="480001" y="1591734"/>
            <a:ext cx="5298500" cy="4087284"/>
          </a:xfrm>
          <a:prstGeom prst="rect">
            <a:avLst/>
          </a:prstGeom>
        </p:spPr>
        <p:txBody>
          <a:bodyPr l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6939150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8" name="Text Placeholder 2"/>
          <p:cNvSpPr>
            <a:spLocks noGrp="1"/>
          </p:cNvSpPr>
          <p:nvPr>
            <p:ph type="body" idx="19" hasCustomPrompt="1"/>
          </p:nvPr>
        </p:nvSpPr>
        <p:spPr>
          <a:xfrm>
            <a:off x="480001" y="1592272"/>
            <a:ext cx="5298500" cy="420564"/>
          </a:xfrm>
          <a:prstGeom prst="rect">
            <a:avLst/>
          </a:prstGeom>
        </p:spPr>
        <p:txBody>
          <a:bodyPr wrap="square" lIns="0" anchor="t" anchorCtr="0">
            <a:spAutoFit/>
          </a:bodyPr>
          <a:lstStyle>
            <a:lvl1pPr marL="0" indent="0">
              <a:buNone/>
              <a:defRPr sz="2133" b="1">
                <a:solidFill>
                  <a:schemeClr val="accent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Subheading here if required</a:t>
            </a:r>
          </a:p>
        </p:txBody>
      </p:sp>
      <p:sp>
        <p:nvSpPr>
          <p:cNvPr id="20" name="Text Placeholder 2"/>
          <p:cNvSpPr>
            <a:spLocks noGrp="1"/>
          </p:cNvSpPr>
          <p:nvPr>
            <p:ph type="body" idx="21" hasCustomPrompt="1"/>
          </p:nvPr>
        </p:nvSpPr>
        <p:spPr>
          <a:xfrm>
            <a:off x="6407151" y="1592273"/>
            <a:ext cx="5304367" cy="420564"/>
          </a:xfrm>
          <a:prstGeom prst="rect">
            <a:avLst/>
          </a:prstGeom>
        </p:spPr>
        <p:txBody>
          <a:bodyPr wrap="square" anchor="t" anchorCtr="0">
            <a:spAutoFit/>
          </a:bodyPr>
          <a:lstStyle>
            <a:lvl1pPr marL="0" indent="0">
              <a:buNone/>
              <a:defRPr sz="2133" b="1">
                <a:solidFill>
                  <a:schemeClr val="accent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Subheading here if required</a:t>
            </a:r>
          </a:p>
        </p:txBody>
      </p:sp>
      <p:sp>
        <p:nvSpPr>
          <p:cNvPr id="2" name="Title 1"/>
          <p:cNvSpPr>
            <a:spLocks noGrp="1"/>
          </p:cNvSpPr>
          <p:nvPr>
            <p:ph type="title" hasCustomPrompt="1"/>
          </p:nvPr>
        </p:nvSpPr>
        <p:spPr>
          <a:xfrm>
            <a:off x="480001" y="384852"/>
            <a:ext cx="10102852" cy="451405"/>
          </a:xfrm>
        </p:spPr>
        <p:txBody>
          <a:bodyPr/>
          <a:lstStyle/>
          <a:p>
            <a:r>
              <a:rPr lang="en-US" dirty="0"/>
              <a:t>Click to edit Master heading style</a:t>
            </a:r>
            <a:endParaRPr lang="en-GB" dirty="0"/>
          </a:p>
        </p:txBody>
      </p:sp>
      <p:sp>
        <p:nvSpPr>
          <p:cNvPr id="17" name="Content Placeholder 11"/>
          <p:cNvSpPr>
            <a:spLocks noGrp="1" noChangeAspect="1"/>
          </p:cNvSpPr>
          <p:nvPr>
            <p:ph sz="quarter" idx="17"/>
          </p:nvPr>
        </p:nvSpPr>
        <p:spPr>
          <a:xfrm>
            <a:off x="480001" y="2021979"/>
            <a:ext cx="5298500" cy="3657039"/>
          </a:xfrm>
          <a:prstGeom prst="rect">
            <a:avLst/>
          </a:prstGeom>
        </p:spPr>
        <p:txBody>
          <a:bodyPr l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Content Placeholder 13"/>
          <p:cNvSpPr>
            <a:spLocks noGrp="1" noChangeAspect="1"/>
          </p:cNvSpPr>
          <p:nvPr>
            <p:ph sz="quarter" idx="18"/>
          </p:nvPr>
        </p:nvSpPr>
        <p:spPr>
          <a:xfrm>
            <a:off x="6407151" y="2021979"/>
            <a:ext cx="5304367" cy="3661272"/>
          </a:xfrm>
          <a:prstGeom prst="rect">
            <a:avLst/>
          </a:prstGeom>
        </p:spPr>
        <p:txBody>
          <a:bodyPr l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3" name="Text Placeholder 5"/>
          <p:cNvSpPr>
            <a:spLocks noGrp="1"/>
          </p:cNvSpPr>
          <p:nvPr>
            <p:ph type="body" sz="quarter" idx="31" hasCustomPrompt="1"/>
          </p:nvPr>
        </p:nvSpPr>
        <p:spPr>
          <a:xfrm>
            <a:off x="480001" y="5670297"/>
            <a:ext cx="5298500" cy="256545"/>
          </a:xfrm>
          <a:prstGeom prst="rect">
            <a:avLst/>
          </a:prstGeom>
        </p:spPr>
        <p:txBody>
          <a:bodyPr wrap="square" lIns="0" anchor="b" anchorCtr="0">
            <a:spAutoFit/>
          </a:bodyPr>
          <a:lstStyle>
            <a:lvl1pPr marL="0" indent="0">
              <a:buNone/>
              <a:defRPr sz="1067"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US" dirty="0"/>
              <a:t>Insert Source text here</a:t>
            </a:r>
          </a:p>
        </p:txBody>
      </p:sp>
      <p:sp>
        <p:nvSpPr>
          <p:cNvPr id="24" name="Text Placeholder 5"/>
          <p:cNvSpPr>
            <a:spLocks noGrp="1"/>
          </p:cNvSpPr>
          <p:nvPr>
            <p:ph type="body" sz="quarter" idx="20" hasCustomPrompt="1"/>
          </p:nvPr>
        </p:nvSpPr>
        <p:spPr>
          <a:xfrm>
            <a:off x="6398400" y="5670297"/>
            <a:ext cx="5313117" cy="256545"/>
          </a:xfrm>
          <a:prstGeom prst="rect">
            <a:avLst/>
          </a:prstGeom>
        </p:spPr>
        <p:txBody>
          <a:bodyPr wrap="square" lIns="0" anchor="b" anchorCtr="0">
            <a:spAutoFit/>
          </a:bodyPr>
          <a:lstStyle>
            <a:lvl1pPr marL="0" indent="0">
              <a:buNone/>
              <a:defRPr sz="1067"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US" dirty="0"/>
              <a:t>Insert Source text here</a:t>
            </a:r>
          </a:p>
        </p:txBody>
      </p:sp>
      <p:sp>
        <p:nvSpPr>
          <p:cNvPr id="28" name="Text Placeholder 2"/>
          <p:cNvSpPr>
            <a:spLocks noGrp="1"/>
          </p:cNvSpPr>
          <p:nvPr>
            <p:ph type="body" sz="quarter" idx="14" hasCustomPrompt="1"/>
          </p:nvPr>
        </p:nvSpPr>
        <p:spPr>
          <a:xfrm>
            <a:off x="480000" y="924738"/>
            <a:ext cx="10104000" cy="369332"/>
          </a:xfrm>
          <a:prstGeom prst="rect">
            <a:avLst/>
          </a:prstGeom>
        </p:spPr>
        <p:txBody>
          <a:bodyPr lIns="0" anchor="t" anchorCtr="0">
            <a:noAutofit/>
          </a:bodyPr>
          <a:lstStyle>
            <a:lvl1pPr marL="0" marR="0" indent="0" algn="l" defTabSz="1219170" rtl="0" eaLnBrk="1" fontAlgn="auto" latinLnBrk="0" hangingPunct="1">
              <a:lnSpc>
                <a:spcPct val="100000"/>
              </a:lnSpc>
              <a:spcBef>
                <a:spcPts val="0"/>
              </a:spcBef>
              <a:spcAft>
                <a:spcPts val="0"/>
              </a:spcAft>
              <a:buClr>
                <a:schemeClr val="tx1"/>
              </a:buClr>
              <a:buSzTx/>
              <a:buFont typeface="Arial" pitchFamily="34" charset="0"/>
              <a:buNone/>
              <a:tabLst/>
              <a:defRPr sz="2133" i="0">
                <a:latin typeface="+mn-lt"/>
              </a:defRPr>
            </a:lvl1pPr>
            <a:lvl2pPr marL="361942" indent="0">
              <a:buNone/>
              <a:defRPr/>
            </a:lvl2pPr>
            <a:lvl3pPr marL="711182" indent="0">
              <a:buNone/>
              <a:defRPr/>
            </a:lvl3pPr>
            <a:lvl4pPr marL="1087939" indent="0">
              <a:buNone/>
              <a:defRPr/>
            </a:lvl4pPr>
            <a:lvl5pPr marL="1473163" indent="0">
              <a:buNone/>
              <a:defRPr/>
            </a:lvl5pPr>
          </a:lstStyle>
          <a:p>
            <a:pPr marL="0" marR="0" lvl="0" indent="0" algn="l" defTabSz="1219170" rtl="0" eaLnBrk="1" fontAlgn="auto" latinLnBrk="0" hangingPunct="1">
              <a:lnSpc>
                <a:spcPct val="100000"/>
              </a:lnSpc>
              <a:spcBef>
                <a:spcPts val="0"/>
              </a:spcBef>
              <a:spcAft>
                <a:spcPts val="0"/>
              </a:spcAft>
              <a:buClr>
                <a:schemeClr val="tx1"/>
              </a:buClr>
              <a:buSzTx/>
              <a:buFont typeface="Arial" pitchFamily="34" charset="0"/>
              <a:buNone/>
              <a:tabLst/>
              <a:defRPr/>
            </a:pPr>
            <a:r>
              <a:rPr lang="en-GB" dirty="0"/>
              <a:t>Supporting heading</a:t>
            </a:r>
            <a:r>
              <a:rPr lang="en-US" dirty="0"/>
              <a:t> here if required</a:t>
            </a:r>
          </a:p>
        </p:txBody>
      </p:sp>
      <p:sp>
        <p:nvSpPr>
          <p:cNvPr id="6" name="Date Placeholder 5"/>
          <p:cNvSpPr>
            <a:spLocks noGrp="1"/>
          </p:cNvSpPr>
          <p:nvPr>
            <p:ph type="dt" sz="half" idx="32"/>
          </p:nvPr>
        </p:nvSpPr>
        <p:spPr/>
        <p:txBody>
          <a:bodyPr/>
          <a:lstStyle/>
          <a:p>
            <a:pPr algn="ctr"/>
            <a:r>
              <a:rPr lang="en-US"/>
              <a:t>Insert your date / confidentiality text here</a:t>
            </a:r>
            <a:endParaRPr lang="en-GB" dirty="0"/>
          </a:p>
        </p:txBody>
      </p:sp>
      <p:sp>
        <p:nvSpPr>
          <p:cNvPr id="7" name="Footer Placeholder 6"/>
          <p:cNvSpPr>
            <a:spLocks noGrp="1"/>
          </p:cNvSpPr>
          <p:nvPr>
            <p:ph type="ftr" sz="quarter" idx="33"/>
          </p:nvPr>
        </p:nvSpPr>
        <p:spPr/>
        <p:txBody>
          <a:bodyPr/>
          <a:lstStyle>
            <a:lvl1pPr>
              <a:defRPr/>
            </a:lvl1pPr>
          </a:lstStyle>
          <a:p>
            <a:r>
              <a:rPr lang="en-GB"/>
              <a:t>16x9 core template</a:t>
            </a:r>
            <a:endParaRPr lang="en-GB" dirty="0"/>
          </a:p>
        </p:txBody>
      </p:sp>
      <p:sp>
        <p:nvSpPr>
          <p:cNvPr id="8" name="Slide Number Placeholder 7"/>
          <p:cNvSpPr>
            <a:spLocks noGrp="1"/>
          </p:cNvSpPr>
          <p:nvPr>
            <p:ph type="sldNum" sz="quarter" idx="34"/>
          </p:nvPr>
        </p:nvSpPr>
        <p:spPr/>
        <p:txBody>
          <a:bodyPr/>
          <a:lstStyle/>
          <a:p>
            <a:fld id="{9F9F533D-B52E-4A2F-BF72-0ADD2D94BD75}" type="slidenum">
              <a:rPr lang="en-GB" smtClean="0"/>
              <a:pPr/>
              <a:t>‹#›</a:t>
            </a:fld>
            <a:endParaRPr lang="en-GB"/>
          </a:p>
        </p:txBody>
      </p:sp>
    </p:spTree>
    <p:extLst>
      <p:ext uri="{BB962C8B-B14F-4D97-AF65-F5344CB8AC3E}">
        <p14:creationId xmlns:p14="http://schemas.microsoft.com/office/powerpoint/2010/main" val="40919348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tandard (4x3)">
    <p:spTree>
      <p:nvGrpSpPr>
        <p:cNvPr id="1" name=""/>
        <p:cNvGrpSpPr/>
        <p:nvPr/>
      </p:nvGrpSpPr>
      <p:grpSpPr>
        <a:xfrm>
          <a:off x="0" y="0"/>
          <a:ext cx="0" cy="0"/>
          <a:chOff x="0" y="0"/>
          <a:chExt cx="0" cy="0"/>
        </a:xfrm>
      </p:grpSpPr>
      <p:sp>
        <p:nvSpPr>
          <p:cNvPr id="6" name="Media Placeholder 5"/>
          <p:cNvSpPr>
            <a:spLocks noGrp="1" noChangeAspect="1"/>
          </p:cNvSpPr>
          <p:nvPr>
            <p:ph type="media" sz="quarter" idx="12" hasCustomPrompt="1"/>
          </p:nvPr>
        </p:nvSpPr>
        <p:spPr>
          <a:xfrm>
            <a:off x="3151200" y="1591734"/>
            <a:ext cx="5889600" cy="4415367"/>
          </a:xfrm>
          <a:prstGeom prst="rect">
            <a:avLst/>
          </a:prstGeom>
        </p:spPr>
        <p:txBody>
          <a:bodyPr lIns="108000" tIns="108000"/>
          <a:lstStyle>
            <a:lvl1pPr marL="0" indent="0">
              <a:buNone/>
              <a:defRPr baseline="0">
                <a:solidFill>
                  <a:schemeClr val="tx1"/>
                </a:solidFill>
              </a:defRPr>
            </a:lvl1pPr>
          </a:lstStyle>
          <a:p>
            <a:r>
              <a:rPr lang="en-GB" dirty="0"/>
              <a:t>Click on the film icon to insert your Standard (4x3 video)</a:t>
            </a:r>
          </a:p>
        </p:txBody>
      </p:sp>
      <p:sp>
        <p:nvSpPr>
          <p:cNvPr id="2" name="Title 1"/>
          <p:cNvSpPr>
            <a:spLocks noGrp="1"/>
          </p:cNvSpPr>
          <p:nvPr>
            <p:ph type="title" hasCustomPrompt="1"/>
          </p:nvPr>
        </p:nvSpPr>
        <p:spPr/>
        <p:txBody>
          <a:bodyPr/>
          <a:lstStyle/>
          <a:p>
            <a:r>
              <a:rPr lang="en-US" dirty="0"/>
              <a:t>Click to edit Master heading style</a:t>
            </a:r>
            <a:endParaRPr lang="en-GB" dirty="0"/>
          </a:p>
        </p:txBody>
      </p:sp>
      <p:sp>
        <p:nvSpPr>
          <p:cNvPr id="3" name="Date Placeholder 2"/>
          <p:cNvSpPr>
            <a:spLocks noGrp="1"/>
          </p:cNvSpPr>
          <p:nvPr>
            <p:ph type="dt" sz="half" idx="15"/>
          </p:nvPr>
        </p:nvSpPr>
        <p:spPr/>
        <p:txBody>
          <a:bodyPr/>
          <a:lstStyle/>
          <a:p>
            <a:pPr algn="ctr"/>
            <a:r>
              <a:rPr lang="en-US"/>
              <a:t>Insert your date / confidentiality text here</a:t>
            </a:r>
            <a:endParaRPr lang="en-GB" dirty="0"/>
          </a:p>
        </p:txBody>
      </p:sp>
      <p:sp>
        <p:nvSpPr>
          <p:cNvPr id="4" name="Footer Placeholder 3"/>
          <p:cNvSpPr>
            <a:spLocks noGrp="1"/>
          </p:cNvSpPr>
          <p:nvPr>
            <p:ph type="ftr" sz="quarter" idx="16"/>
          </p:nvPr>
        </p:nvSpPr>
        <p:spPr/>
        <p:txBody>
          <a:bodyPr/>
          <a:lstStyle>
            <a:lvl1pPr>
              <a:defRPr/>
            </a:lvl1pPr>
          </a:lstStyle>
          <a:p>
            <a:r>
              <a:rPr lang="en-GB"/>
              <a:t>16x9 core template</a:t>
            </a:r>
            <a:endParaRPr lang="en-GB" dirty="0"/>
          </a:p>
        </p:txBody>
      </p:sp>
      <p:sp>
        <p:nvSpPr>
          <p:cNvPr id="9" name="Slide Number Placeholder 8"/>
          <p:cNvSpPr>
            <a:spLocks noGrp="1"/>
          </p:cNvSpPr>
          <p:nvPr>
            <p:ph type="sldNum" sz="quarter" idx="17"/>
          </p:nvPr>
        </p:nvSpPr>
        <p:spPr/>
        <p:txBody>
          <a:bodyPr/>
          <a:lstStyle/>
          <a:p>
            <a:fld id="{9F9F533D-B52E-4A2F-BF72-0ADD2D94BD75}" type="slidenum">
              <a:rPr lang="en-GB" smtClean="0"/>
              <a:pPr/>
              <a:t>‹#›</a:t>
            </a:fld>
            <a:endParaRPr lang="en-GB"/>
          </a:p>
        </p:txBody>
      </p:sp>
      <p:sp>
        <p:nvSpPr>
          <p:cNvPr id="8" name="Text Placeholder 2"/>
          <p:cNvSpPr>
            <a:spLocks noGrp="1"/>
          </p:cNvSpPr>
          <p:nvPr>
            <p:ph type="body" sz="quarter" idx="14" hasCustomPrompt="1"/>
          </p:nvPr>
        </p:nvSpPr>
        <p:spPr>
          <a:xfrm>
            <a:off x="480000" y="924738"/>
            <a:ext cx="10104000" cy="369332"/>
          </a:xfrm>
          <a:prstGeom prst="rect">
            <a:avLst/>
          </a:prstGeom>
        </p:spPr>
        <p:txBody>
          <a:bodyPr lIns="0" anchor="t" anchorCtr="0">
            <a:noAutofit/>
          </a:bodyPr>
          <a:lstStyle>
            <a:lvl1pPr marL="0" marR="0" indent="0" algn="l" defTabSz="1219170" rtl="0" eaLnBrk="1" fontAlgn="auto" latinLnBrk="0" hangingPunct="1">
              <a:lnSpc>
                <a:spcPct val="100000"/>
              </a:lnSpc>
              <a:spcBef>
                <a:spcPts val="0"/>
              </a:spcBef>
              <a:spcAft>
                <a:spcPts val="0"/>
              </a:spcAft>
              <a:buClr>
                <a:schemeClr val="tx1"/>
              </a:buClr>
              <a:buSzTx/>
              <a:buFont typeface="Arial" pitchFamily="34" charset="0"/>
              <a:buNone/>
              <a:tabLst/>
              <a:defRPr sz="2133" i="0">
                <a:latin typeface="+mn-lt"/>
              </a:defRPr>
            </a:lvl1pPr>
            <a:lvl2pPr marL="361942" indent="0">
              <a:buNone/>
              <a:defRPr/>
            </a:lvl2pPr>
            <a:lvl3pPr marL="711182" indent="0">
              <a:buNone/>
              <a:defRPr/>
            </a:lvl3pPr>
            <a:lvl4pPr marL="1087939" indent="0">
              <a:buNone/>
              <a:defRPr/>
            </a:lvl4pPr>
            <a:lvl5pPr marL="1473163" indent="0">
              <a:buNone/>
              <a:defRPr/>
            </a:lvl5pPr>
          </a:lstStyle>
          <a:p>
            <a:pPr marL="0" marR="0" lvl="0" indent="0" algn="l" defTabSz="1219170" rtl="0" eaLnBrk="1" fontAlgn="auto" latinLnBrk="0" hangingPunct="1">
              <a:lnSpc>
                <a:spcPct val="100000"/>
              </a:lnSpc>
              <a:spcBef>
                <a:spcPts val="0"/>
              </a:spcBef>
              <a:spcAft>
                <a:spcPts val="0"/>
              </a:spcAft>
              <a:buClr>
                <a:schemeClr val="tx1"/>
              </a:buClr>
              <a:buSzTx/>
              <a:buFont typeface="Arial" pitchFamily="34" charset="0"/>
              <a:buNone/>
              <a:tabLst/>
              <a:defRPr/>
            </a:pPr>
            <a:r>
              <a:rPr lang="en-GB" dirty="0"/>
              <a:t>Supporting heading</a:t>
            </a:r>
            <a:r>
              <a:rPr lang="en-US" dirty="0"/>
              <a:t> here if required</a:t>
            </a:r>
          </a:p>
        </p:txBody>
      </p:sp>
    </p:spTree>
    <p:extLst>
      <p:ext uri="{BB962C8B-B14F-4D97-AF65-F5344CB8AC3E}">
        <p14:creationId xmlns:p14="http://schemas.microsoft.com/office/powerpoint/2010/main" val="529697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39157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Widescreen (16x9)">
    <p:spTree>
      <p:nvGrpSpPr>
        <p:cNvPr id="1" name=""/>
        <p:cNvGrpSpPr/>
        <p:nvPr/>
      </p:nvGrpSpPr>
      <p:grpSpPr>
        <a:xfrm>
          <a:off x="0" y="0"/>
          <a:ext cx="0" cy="0"/>
          <a:chOff x="0" y="0"/>
          <a:chExt cx="0" cy="0"/>
        </a:xfrm>
      </p:grpSpPr>
      <p:sp>
        <p:nvSpPr>
          <p:cNvPr id="5" name="Media Placeholder 5"/>
          <p:cNvSpPr>
            <a:spLocks noGrp="1" noChangeAspect="1"/>
          </p:cNvSpPr>
          <p:nvPr>
            <p:ph type="media" sz="quarter" idx="12" hasCustomPrompt="1"/>
          </p:nvPr>
        </p:nvSpPr>
        <p:spPr>
          <a:xfrm>
            <a:off x="2169600" y="1591733"/>
            <a:ext cx="7852800" cy="4416000"/>
          </a:xfrm>
          <a:prstGeom prst="rect">
            <a:avLst/>
          </a:prstGeom>
        </p:spPr>
        <p:txBody>
          <a:bodyPr lIns="108000" tIns="108000"/>
          <a:lstStyle>
            <a:lvl1pPr marL="0" indent="0">
              <a:buNone/>
              <a:defRPr baseline="0">
                <a:solidFill>
                  <a:schemeClr val="tx1"/>
                </a:solidFill>
              </a:defRPr>
            </a:lvl1pPr>
          </a:lstStyle>
          <a:p>
            <a:r>
              <a:rPr lang="en-GB" dirty="0"/>
              <a:t>Click on the film icon to insert your widescreen (16x9) video</a:t>
            </a:r>
          </a:p>
        </p:txBody>
      </p:sp>
      <p:sp>
        <p:nvSpPr>
          <p:cNvPr id="10" name="Title 9"/>
          <p:cNvSpPr>
            <a:spLocks noGrp="1"/>
          </p:cNvSpPr>
          <p:nvPr>
            <p:ph type="title" hasCustomPrompt="1"/>
          </p:nvPr>
        </p:nvSpPr>
        <p:spPr/>
        <p:txBody>
          <a:bodyPr/>
          <a:lstStyle/>
          <a:p>
            <a:r>
              <a:rPr lang="en-US" dirty="0"/>
              <a:t>Click to edit Master heading style</a:t>
            </a:r>
            <a:endParaRPr lang="en-GB" dirty="0"/>
          </a:p>
        </p:txBody>
      </p:sp>
      <p:sp>
        <p:nvSpPr>
          <p:cNvPr id="2" name="Date Placeholder 1"/>
          <p:cNvSpPr>
            <a:spLocks noGrp="1"/>
          </p:cNvSpPr>
          <p:nvPr>
            <p:ph type="dt" sz="half" idx="17"/>
          </p:nvPr>
        </p:nvSpPr>
        <p:spPr/>
        <p:txBody>
          <a:bodyPr/>
          <a:lstStyle/>
          <a:p>
            <a:pPr algn="ctr"/>
            <a:r>
              <a:rPr lang="en-US"/>
              <a:t>Insert your date / confidentiality text here</a:t>
            </a:r>
            <a:endParaRPr lang="en-GB" dirty="0"/>
          </a:p>
        </p:txBody>
      </p:sp>
      <p:sp>
        <p:nvSpPr>
          <p:cNvPr id="3" name="Footer Placeholder 2"/>
          <p:cNvSpPr>
            <a:spLocks noGrp="1"/>
          </p:cNvSpPr>
          <p:nvPr>
            <p:ph type="ftr" sz="quarter" idx="18"/>
          </p:nvPr>
        </p:nvSpPr>
        <p:spPr/>
        <p:txBody>
          <a:bodyPr/>
          <a:lstStyle>
            <a:lvl1pPr>
              <a:defRPr/>
            </a:lvl1pPr>
          </a:lstStyle>
          <a:p>
            <a:r>
              <a:rPr lang="en-GB"/>
              <a:t>16x9 core template</a:t>
            </a:r>
            <a:endParaRPr lang="en-GB" dirty="0"/>
          </a:p>
        </p:txBody>
      </p:sp>
      <p:sp>
        <p:nvSpPr>
          <p:cNvPr id="4" name="Slide Number Placeholder 3"/>
          <p:cNvSpPr>
            <a:spLocks noGrp="1"/>
          </p:cNvSpPr>
          <p:nvPr>
            <p:ph type="sldNum" sz="quarter" idx="19"/>
          </p:nvPr>
        </p:nvSpPr>
        <p:spPr/>
        <p:txBody>
          <a:bodyPr/>
          <a:lstStyle/>
          <a:p>
            <a:fld id="{9F9F533D-B52E-4A2F-BF72-0ADD2D94BD75}" type="slidenum">
              <a:rPr lang="en-GB" smtClean="0"/>
              <a:pPr/>
              <a:t>‹#›</a:t>
            </a:fld>
            <a:endParaRPr lang="en-GB"/>
          </a:p>
        </p:txBody>
      </p:sp>
      <p:sp>
        <p:nvSpPr>
          <p:cNvPr id="8" name="Text Placeholder 2"/>
          <p:cNvSpPr>
            <a:spLocks noGrp="1"/>
          </p:cNvSpPr>
          <p:nvPr>
            <p:ph type="body" sz="quarter" idx="14" hasCustomPrompt="1"/>
          </p:nvPr>
        </p:nvSpPr>
        <p:spPr>
          <a:xfrm>
            <a:off x="480000" y="924738"/>
            <a:ext cx="10104000" cy="369332"/>
          </a:xfrm>
          <a:prstGeom prst="rect">
            <a:avLst/>
          </a:prstGeom>
        </p:spPr>
        <p:txBody>
          <a:bodyPr lIns="0" anchor="t" anchorCtr="0">
            <a:noAutofit/>
          </a:bodyPr>
          <a:lstStyle>
            <a:lvl1pPr marL="0" marR="0" indent="0" algn="l" defTabSz="1219170" rtl="0" eaLnBrk="1" fontAlgn="auto" latinLnBrk="0" hangingPunct="1">
              <a:lnSpc>
                <a:spcPct val="100000"/>
              </a:lnSpc>
              <a:spcBef>
                <a:spcPts val="0"/>
              </a:spcBef>
              <a:spcAft>
                <a:spcPts val="0"/>
              </a:spcAft>
              <a:buClr>
                <a:schemeClr val="tx1"/>
              </a:buClr>
              <a:buSzTx/>
              <a:buFont typeface="Arial" pitchFamily="34" charset="0"/>
              <a:buNone/>
              <a:tabLst/>
              <a:defRPr sz="2133" i="0">
                <a:latin typeface="+mn-lt"/>
              </a:defRPr>
            </a:lvl1pPr>
            <a:lvl2pPr marL="361942" indent="0">
              <a:buNone/>
              <a:defRPr/>
            </a:lvl2pPr>
            <a:lvl3pPr marL="711182" indent="0">
              <a:buNone/>
              <a:defRPr/>
            </a:lvl3pPr>
            <a:lvl4pPr marL="1087939" indent="0">
              <a:buNone/>
              <a:defRPr/>
            </a:lvl4pPr>
            <a:lvl5pPr marL="1473163" indent="0">
              <a:buNone/>
              <a:defRPr/>
            </a:lvl5pPr>
          </a:lstStyle>
          <a:p>
            <a:pPr marL="0" marR="0" lvl="0" indent="0" algn="l" defTabSz="1219170" rtl="0" eaLnBrk="1" fontAlgn="auto" latinLnBrk="0" hangingPunct="1">
              <a:lnSpc>
                <a:spcPct val="100000"/>
              </a:lnSpc>
              <a:spcBef>
                <a:spcPts val="0"/>
              </a:spcBef>
              <a:spcAft>
                <a:spcPts val="0"/>
              </a:spcAft>
              <a:buClr>
                <a:schemeClr val="tx1"/>
              </a:buClr>
              <a:buSzTx/>
              <a:buFont typeface="Arial" pitchFamily="34" charset="0"/>
              <a:buNone/>
              <a:tabLst/>
              <a:defRPr/>
            </a:pPr>
            <a:r>
              <a:rPr lang="en-GB" dirty="0"/>
              <a:t>Supporting heading</a:t>
            </a:r>
            <a:r>
              <a:rPr lang="en-US" dirty="0"/>
              <a:t> here if required</a:t>
            </a:r>
          </a:p>
        </p:txBody>
      </p:sp>
    </p:spTree>
    <p:extLst>
      <p:ext uri="{BB962C8B-B14F-4D97-AF65-F5344CB8AC3E}">
        <p14:creationId xmlns:p14="http://schemas.microsoft.com/office/powerpoint/2010/main" val="39922934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mage and Non Bulleted Text">
    <p:spTree>
      <p:nvGrpSpPr>
        <p:cNvPr id="1" name=""/>
        <p:cNvGrpSpPr/>
        <p:nvPr/>
      </p:nvGrpSpPr>
      <p:grpSpPr>
        <a:xfrm>
          <a:off x="0" y="0"/>
          <a:ext cx="0" cy="0"/>
          <a:chOff x="0" y="0"/>
          <a:chExt cx="0" cy="0"/>
        </a:xfrm>
      </p:grpSpPr>
      <p:sp>
        <p:nvSpPr>
          <p:cNvPr id="16" name="Text Placeholder 6"/>
          <p:cNvSpPr>
            <a:spLocks noGrp="1"/>
          </p:cNvSpPr>
          <p:nvPr>
            <p:ph type="body" sz="quarter" idx="13"/>
          </p:nvPr>
        </p:nvSpPr>
        <p:spPr>
          <a:xfrm>
            <a:off x="478871" y="1590985"/>
            <a:ext cx="5305979" cy="4413504"/>
          </a:xfrm>
          <a:prstGeom prst="rect">
            <a:avLst/>
          </a:prstGeom>
        </p:spPr>
        <p:txBody>
          <a:bodyPr lIns="0"/>
          <a:lstStyle>
            <a:lvl1pPr marL="0" indent="0">
              <a:buNone/>
              <a:defRPr/>
            </a:lvl1pPr>
          </a:lstStyle>
          <a:p>
            <a:pPr lvl="0"/>
            <a:r>
              <a:rPr lang="en-US"/>
              <a:t>Edit Master text styles</a:t>
            </a:r>
          </a:p>
        </p:txBody>
      </p:sp>
      <p:sp>
        <p:nvSpPr>
          <p:cNvPr id="6" name="Title 5"/>
          <p:cNvSpPr>
            <a:spLocks noGrp="1"/>
          </p:cNvSpPr>
          <p:nvPr>
            <p:ph type="title" hasCustomPrompt="1"/>
          </p:nvPr>
        </p:nvSpPr>
        <p:spPr>
          <a:xfrm>
            <a:off x="478870" y="384852"/>
            <a:ext cx="10102852" cy="451405"/>
          </a:xfrm>
        </p:spPr>
        <p:txBody>
          <a:bodyPr/>
          <a:lstStyle/>
          <a:p>
            <a:r>
              <a:rPr lang="en-US" dirty="0"/>
              <a:t>Click to edit Master heading style</a:t>
            </a:r>
            <a:endParaRPr lang="en-GB" dirty="0"/>
          </a:p>
        </p:txBody>
      </p:sp>
      <p:sp>
        <p:nvSpPr>
          <p:cNvPr id="12" name="Text Placeholder 2"/>
          <p:cNvSpPr>
            <a:spLocks noGrp="1"/>
          </p:cNvSpPr>
          <p:nvPr>
            <p:ph type="body" sz="quarter" idx="27" hasCustomPrompt="1"/>
          </p:nvPr>
        </p:nvSpPr>
        <p:spPr>
          <a:xfrm>
            <a:off x="478869" y="924738"/>
            <a:ext cx="10104000" cy="369332"/>
          </a:xfrm>
          <a:prstGeom prst="rect">
            <a:avLst/>
          </a:prstGeom>
        </p:spPr>
        <p:txBody>
          <a:bodyPr lIns="0" anchor="t" anchorCtr="0">
            <a:noAutofit/>
          </a:bodyPr>
          <a:lstStyle>
            <a:lvl1pPr marL="0" marR="0" indent="0" algn="l" defTabSz="1219170" rtl="0" eaLnBrk="1" fontAlgn="auto" latinLnBrk="0" hangingPunct="1">
              <a:lnSpc>
                <a:spcPct val="100000"/>
              </a:lnSpc>
              <a:spcBef>
                <a:spcPts val="0"/>
              </a:spcBef>
              <a:spcAft>
                <a:spcPts val="0"/>
              </a:spcAft>
              <a:buClr>
                <a:schemeClr val="tx1"/>
              </a:buClr>
              <a:buSzTx/>
              <a:buFont typeface="Arial" pitchFamily="34" charset="0"/>
              <a:buNone/>
              <a:tabLst/>
              <a:defRPr sz="2133" i="0">
                <a:latin typeface="+mn-lt"/>
              </a:defRPr>
            </a:lvl1pPr>
            <a:lvl2pPr marL="361942" indent="0">
              <a:buNone/>
              <a:defRPr/>
            </a:lvl2pPr>
            <a:lvl3pPr marL="711182" indent="0">
              <a:buNone/>
              <a:defRPr/>
            </a:lvl3pPr>
            <a:lvl4pPr marL="1087939" indent="0">
              <a:buNone/>
              <a:defRPr/>
            </a:lvl4pPr>
            <a:lvl5pPr marL="1473163" indent="0">
              <a:buNone/>
              <a:defRPr/>
            </a:lvl5pPr>
          </a:lstStyle>
          <a:p>
            <a:pPr marL="0" marR="0" lvl="0" indent="0" algn="l" defTabSz="1219170" rtl="0" eaLnBrk="1" fontAlgn="auto" latinLnBrk="0" hangingPunct="1">
              <a:lnSpc>
                <a:spcPct val="100000"/>
              </a:lnSpc>
              <a:spcBef>
                <a:spcPts val="0"/>
              </a:spcBef>
              <a:spcAft>
                <a:spcPts val="0"/>
              </a:spcAft>
              <a:buClr>
                <a:schemeClr val="tx1"/>
              </a:buClr>
              <a:buSzTx/>
              <a:buFont typeface="Arial" pitchFamily="34" charset="0"/>
              <a:buNone/>
              <a:tabLst/>
              <a:defRPr/>
            </a:pPr>
            <a:r>
              <a:rPr lang="en-GB" dirty="0"/>
              <a:t>Supporting heading</a:t>
            </a:r>
            <a:r>
              <a:rPr lang="en-US" dirty="0"/>
              <a:t> here if required</a:t>
            </a:r>
          </a:p>
        </p:txBody>
      </p:sp>
      <p:sp>
        <p:nvSpPr>
          <p:cNvPr id="2" name="Date Placeholder 1"/>
          <p:cNvSpPr>
            <a:spLocks noGrp="1"/>
          </p:cNvSpPr>
          <p:nvPr>
            <p:ph type="dt" sz="half" idx="28"/>
          </p:nvPr>
        </p:nvSpPr>
        <p:spPr/>
        <p:txBody>
          <a:bodyPr/>
          <a:lstStyle/>
          <a:p>
            <a:pPr algn="ctr"/>
            <a:r>
              <a:rPr lang="en-US"/>
              <a:t>Insert your date / confidentiality text here</a:t>
            </a:r>
            <a:endParaRPr lang="en-GB" dirty="0"/>
          </a:p>
        </p:txBody>
      </p:sp>
      <p:sp>
        <p:nvSpPr>
          <p:cNvPr id="3" name="Footer Placeholder 2"/>
          <p:cNvSpPr>
            <a:spLocks noGrp="1"/>
          </p:cNvSpPr>
          <p:nvPr>
            <p:ph type="ftr" sz="quarter" idx="29"/>
          </p:nvPr>
        </p:nvSpPr>
        <p:spPr/>
        <p:txBody>
          <a:bodyPr/>
          <a:lstStyle>
            <a:lvl1pPr>
              <a:defRPr/>
            </a:lvl1pPr>
          </a:lstStyle>
          <a:p>
            <a:r>
              <a:rPr lang="en-GB"/>
              <a:t>16x9 core template</a:t>
            </a:r>
            <a:endParaRPr lang="en-GB" dirty="0"/>
          </a:p>
        </p:txBody>
      </p:sp>
      <p:sp>
        <p:nvSpPr>
          <p:cNvPr id="4" name="Slide Number Placeholder 3"/>
          <p:cNvSpPr>
            <a:spLocks noGrp="1"/>
          </p:cNvSpPr>
          <p:nvPr>
            <p:ph type="sldNum" sz="quarter" idx="30"/>
          </p:nvPr>
        </p:nvSpPr>
        <p:spPr/>
        <p:txBody>
          <a:bodyPr/>
          <a:lstStyle/>
          <a:p>
            <a:fld id="{9F9F533D-B52E-4A2F-BF72-0ADD2D94BD75}" type="slidenum">
              <a:rPr lang="en-GB" smtClean="0"/>
              <a:pPr/>
              <a:t>‹#›</a:t>
            </a:fld>
            <a:endParaRPr lang="en-GB"/>
          </a:p>
        </p:txBody>
      </p:sp>
      <p:sp>
        <p:nvSpPr>
          <p:cNvPr id="13" name="Picture Placeholder 8"/>
          <p:cNvSpPr>
            <a:spLocks noGrp="1"/>
          </p:cNvSpPr>
          <p:nvPr>
            <p:ph type="pic" sz="quarter" idx="14" hasCustomPrompt="1"/>
          </p:nvPr>
        </p:nvSpPr>
        <p:spPr>
          <a:xfrm>
            <a:off x="6398401" y="1591733"/>
            <a:ext cx="5310263" cy="4412756"/>
          </a:xfrm>
          <a:prstGeom prst="rect">
            <a:avLst/>
          </a:prstGeom>
        </p:spPr>
        <p:txBody>
          <a:bodyPr lIns="0" tIns="0"/>
          <a:lstStyle>
            <a:lvl1pPr marL="0" indent="0">
              <a:buNone/>
              <a:defRPr sz="1467" baseline="0"/>
            </a:lvl1pPr>
          </a:lstStyle>
          <a:p>
            <a:r>
              <a:rPr lang="en-GB" dirty="0"/>
              <a:t>Click on the picture icon to insert your picture</a:t>
            </a:r>
          </a:p>
        </p:txBody>
      </p:sp>
    </p:spTree>
    <p:extLst>
      <p:ext uri="{BB962C8B-B14F-4D97-AF65-F5344CB8AC3E}">
        <p14:creationId xmlns:p14="http://schemas.microsoft.com/office/powerpoint/2010/main" val="35339841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478870" y="384852"/>
            <a:ext cx="10102852" cy="451405"/>
          </a:xfrm>
        </p:spPr>
        <p:txBody>
          <a:bodyPr/>
          <a:lstStyle/>
          <a:p>
            <a:r>
              <a:rPr lang="en-US" dirty="0"/>
              <a:t>Click to edit Master heading style</a:t>
            </a:r>
            <a:endParaRPr lang="en-GB" dirty="0"/>
          </a:p>
        </p:txBody>
      </p:sp>
      <p:sp>
        <p:nvSpPr>
          <p:cNvPr id="12" name="Text Placeholder 2"/>
          <p:cNvSpPr>
            <a:spLocks noGrp="1"/>
          </p:cNvSpPr>
          <p:nvPr>
            <p:ph type="body" sz="quarter" idx="27" hasCustomPrompt="1"/>
          </p:nvPr>
        </p:nvSpPr>
        <p:spPr>
          <a:xfrm>
            <a:off x="478869" y="924738"/>
            <a:ext cx="10104000" cy="369332"/>
          </a:xfrm>
          <a:prstGeom prst="rect">
            <a:avLst/>
          </a:prstGeom>
        </p:spPr>
        <p:txBody>
          <a:bodyPr lIns="0" anchor="t" anchorCtr="0">
            <a:noAutofit/>
          </a:bodyPr>
          <a:lstStyle>
            <a:lvl1pPr marL="0" marR="0" indent="0" algn="l" defTabSz="1219170" rtl="0" eaLnBrk="1" fontAlgn="auto" latinLnBrk="0" hangingPunct="1">
              <a:lnSpc>
                <a:spcPct val="100000"/>
              </a:lnSpc>
              <a:spcBef>
                <a:spcPts val="0"/>
              </a:spcBef>
              <a:spcAft>
                <a:spcPts val="0"/>
              </a:spcAft>
              <a:buClr>
                <a:schemeClr val="tx1"/>
              </a:buClr>
              <a:buSzTx/>
              <a:buFont typeface="Arial" pitchFamily="34" charset="0"/>
              <a:buNone/>
              <a:tabLst/>
              <a:defRPr sz="2133" i="0">
                <a:latin typeface="+mn-lt"/>
              </a:defRPr>
            </a:lvl1pPr>
            <a:lvl2pPr marL="361942" indent="0">
              <a:buNone/>
              <a:defRPr/>
            </a:lvl2pPr>
            <a:lvl3pPr marL="711182" indent="0">
              <a:buNone/>
              <a:defRPr/>
            </a:lvl3pPr>
            <a:lvl4pPr marL="1087939" indent="0">
              <a:buNone/>
              <a:defRPr/>
            </a:lvl4pPr>
            <a:lvl5pPr marL="1473163" indent="0">
              <a:buNone/>
              <a:defRPr/>
            </a:lvl5pPr>
          </a:lstStyle>
          <a:p>
            <a:pPr marL="0" marR="0" lvl="0" indent="0" algn="l" defTabSz="1219170" rtl="0" eaLnBrk="1" fontAlgn="auto" latinLnBrk="0" hangingPunct="1">
              <a:lnSpc>
                <a:spcPct val="100000"/>
              </a:lnSpc>
              <a:spcBef>
                <a:spcPts val="0"/>
              </a:spcBef>
              <a:spcAft>
                <a:spcPts val="0"/>
              </a:spcAft>
              <a:buClr>
                <a:schemeClr val="tx1"/>
              </a:buClr>
              <a:buSzTx/>
              <a:buFont typeface="Arial" pitchFamily="34" charset="0"/>
              <a:buNone/>
              <a:tabLst/>
              <a:defRPr/>
            </a:pPr>
            <a:r>
              <a:rPr lang="en-GB" dirty="0"/>
              <a:t>Supporting heading</a:t>
            </a:r>
            <a:r>
              <a:rPr lang="en-US" dirty="0"/>
              <a:t> here if required</a:t>
            </a:r>
          </a:p>
        </p:txBody>
      </p:sp>
      <p:sp>
        <p:nvSpPr>
          <p:cNvPr id="2" name="Date Placeholder 1"/>
          <p:cNvSpPr>
            <a:spLocks noGrp="1"/>
          </p:cNvSpPr>
          <p:nvPr>
            <p:ph type="dt" sz="half" idx="28"/>
          </p:nvPr>
        </p:nvSpPr>
        <p:spPr/>
        <p:txBody>
          <a:bodyPr/>
          <a:lstStyle/>
          <a:p>
            <a:pPr algn="ctr"/>
            <a:r>
              <a:rPr lang="en-US"/>
              <a:t>Insert your date / confidentiality text here</a:t>
            </a:r>
            <a:endParaRPr lang="en-GB" dirty="0"/>
          </a:p>
        </p:txBody>
      </p:sp>
      <p:sp>
        <p:nvSpPr>
          <p:cNvPr id="3" name="Footer Placeholder 2"/>
          <p:cNvSpPr>
            <a:spLocks noGrp="1"/>
          </p:cNvSpPr>
          <p:nvPr>
            <p:ph type="ftr" sz="quarter" idx="29"/>
          </p:nvPr>
        </p:nvSpPr>
        <p:spPr/>
        <p:txBody>
          <a:bodyPr/>
          <a:lstStyle>
            <a:lvl1pPr>
              <a:defRPr/>
            </a:lvl1pPr>
          </a:lstStyle>
          <a:p>
            <a:r>
              <a:rPr lang="en-GB"/>
              <a:t>16x9 core template</a:t>
            </a:r>
            <a:endParaRPr lang="en-GB" dirty="0"/>
          </a:p>
        </p:txBody>
      </p:sp>
      <p:sp>
        <p:nvSpPr>
          <p:cNvPr id="4" name="Slide Number Placeholder 3"/>
          <p:cNvSpPr>
            <a:spLocks noGrp="1"/>
          </p:cNvSpPr>
          <p:nvPr>
            <p:ph type="sldNum" sz="quarter" idx="30"/>
          </p:nvPr>
        </p:nvSpPr>
        <p:spPr/>
        <p:txBody>
          <a:bodyPr/>
          <a:lstStyle/>
          <a:p>
            <a:fld id="{9F9F533D-B52E-4A2F-BF72-0ADD2D94BD75}" type="slidenum">
              <a:rPr lang="en-GB" smtClean="0"/>
              <a:pPr/>
              <a:t>‹#›</a:t>
            </a:fld>
            <a:endParaRPr lang="en-GB"/>
          </a:p>
        </p:txBody>
      </p:sp>
      <p:sp>
        <p:nvSpPr>
          <p:cNvPr id="13" name="Picture Placeholder 8"/>
          <p:cNvSpPr>
            <a:spLocks noGrp="1"/>
          </p:cNvSpPr>
          <p:nvPr>
            <p:ph type="pic" sz="quarter" idx="14" hasCustomPrompt="1"/>
          </p:nvPr>
        </p:nvSpPr>
        <p:spPr>
          <a:xfrm>
            <a:off x="6398401" y="1591733"/>
            <a:ext cx="5310263" cy="4412756"/>
          </a:xfrm>
          <a:prstGeom prst="rect">
            <a:avLst/>
          </a:prstGeom>
        </p:spPr>
        <p:txBody>
          <a:bodyPr lIns="0" tIns="0"/>
          <a:lstStyle>
            <a:lvl1pPr marL="0" indent="0">
              <a:buNone/>
              <a:defRPr sz="1467" baseline="0"/>
            </a:lvl1pPr>
          </a:lstStyle>
          <a:p>
            <a:r>
              <a:rPr lang="en-GB" dirty="0"/>
              <a:t>Click on the picture icon to insert your picture</a:t>
            </a:r>
          </a:p>
        </p:txBody>
      </p:sp>
      <p:sp>
        <p:nvSpPr>
          <p:cNvPr id="9" name="Text Placeholder 6"/>
          <p:cNvSpPr>
            <a:spLocks noGrp="1"/>
          </p:cNvSpPr>
          <p:nvPr>
            <p:ph type="body" sz="quarter" idx="13"/>
          </p:nvPr>
        </p:nvSpPr>
        <p:spPr>
          <a:xfrm>
            <a:off x="478870" y="1587501"/>
            <a:ext cx="5314951" cy="4416988"/>
          </a:xfrm>
          <a:prstGeom prst="rect">
            <a:avLst/>
          </a:prstGeom>
        </p:spPr>
        <p:txBody>
          <a:bodyPr l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69230182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Master heading style</a:t>
            </a:r>
            <a:endParaRPr lang="en-GB" dirty="0"/>
          </a:p>
        </p:txBody>
      </p:sp>
      <p:sp>
        <p:nvSpPr>
          <p:cNvPr id="19" name="Text Placeholder 6"/>
          <p:cNvSpPr>
            <a:spLocks noGrp="1"/>
          </p:cNvSpPr>
          <p:nvPr>
            <p:ph type="body" sz="quarter" idx="13"/>
          </p:nvPr>
        </p:nvSpPr>
        <p:spPr>
          <a:xfrm>
            <a:off x="478870" y="1587501"/>
            <a:ext cx="5314951" cy="4416988"/>
          </a:xfrm>
          <a:prstGeom prst="rect">
            <a:avLst/>
          </a:prstGeom>
        </p:spPr>
        <p:txBody>
          <a:bodyPr l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Picture Placeholder 8"/>
          <p:cNvSpPr>
            <a:spLocks noGrp="1" noChangeAspect="1"/>
          </p:cNvSpPr>
          <p:nvPr>
            <p:ph type="pic" sz="quarter" idx="14" hasCustomPrompt="1"/>
          </p:nvPr>
        </p:nvSpPr>
        <p:spPr>
          <a:xfrm>
            <a:off x="6398400" y="1587501"/>
            <a:ext cx="5329059" cy="1638299"/>
          </a:xfrm>
          <a:prstGeom prst="rect">
            <a:avLst/>
          </a:prstGeom>
        </p:spPr>
        <p:txBody>
          <a:bodyPr lIns="0" tIns="0"/>
          <a:lstStyle>
            <a:lvl1pPr marL="0" indent="0">
              <a:buNone/>
              <a:defRPr sz="1467" baseline="0"/>
            </a:lvl1pPr>
          </a:lstStyle>
          <a:p>
            <a:r>
              <a:rPr lang="en-GB" dirty="0"/>
              <a:t>Click on the picture icon to insert your picture</a:t>
            </a:r>
          </a:p>
        </p:txBody>
      </p:sp>
      <p:sp>
        <p:nvSpPr>
          <p:cNvPr id="21" name="Text Placeholder 7"/>
          <p:cNvSpPr>
            <a:spLocks noGrp="1"/>
          </p:cNvSpPr>
          <p:nvPr>
            <p:ph type="body" sz="quarter" idx="26" hasCustomPrompt="1"/>
          </p:nvPr>
        </p:nvSpPr>
        <p:spPr>
          <a:xfrm>
            <a:off x="6398400" y="3357036"/>
            <a:ext cx="5328355" cy="338665"/>
          </a:xfrm>
          <a:prstGeom prst="rect">
            <a:avLst/>
          </a:prstGeom>
        </p:spPr>
        <p:txBody>
          <a:bodyPr lIns="0" tIns="0" rIns="0" bIns="0"/>
          <a:lstStyle>
            <a:lvl1pPr marL="0" indent="0">
              <a:spcAft>
                <a:spcPts val="0"/>
              </a:spcAft>
              <a:buNone/>
              <a:defRPr sz="1067">
                <a:solidFill>
                  <a:schemeClr val="accent1"/>
                </a:solidFill>
              </a:defRPr>
            </a:lvl1pPr>
            <a:lvl2pPr marL="357542" indent="0">
              <a:buNone/>
              <a:defRPr sz="1067">
                <a:solidFill>
                  <a:schemeClr val="bg2"/>
                </a:solidFill>
              </a:defRPr>
            </a:lvl2pPr>
            <a:lvl3pPr marL="719982" indent="0">
              <a:buNone/>
              <a:defRPr sz="1067">
                <a:solidFill>
                  <a:schemeClr val="bg2"/>
                </a:solidFill>
              </a:defRPr>
            </a:lvl3pPr>
            <a:lvl4pPr marL="1081424" indent="0">
              <a:buNone/>
              <a:defRPr sz="1067">
                <a:solidFill>
                  <a:schemeClr val="bg2"/>
                </a:solidFill>
              </a:defRPr>
            </a:lvl4pPr>
            <a:lvl5pPr marL="1439964" indent="0">
              <a:buNone/>
              <a:defRPr sz="1067">
                <a:solidFill>
                  <a:schemeClr val="bg2"/>
                </a:solidFill>
              </a:defRPr>
            </a:lvl5pPr>
          </a:lstStyle>
          <a:p>
            <a:pPr lvl="0"/>
            <a:r>
              <a:rPr lang="en-US" dirty="0"/>
              <a:t>Enter your image caption text here</a:t>
            </a:r>
          </a:p>
        </p:txBody>
      </p:sp>
      <p:sp>
        <p:nvSpPr>
          <p:cNvPr id="35" name="Picture Placeholder 8"/>
          <p:cNvSpPr>
            <a:spLocks noGrp="1" noChangeAspect="1"/>
          </p:cNvSpPr>
          <p:nvPr>
            <p:ph type="pic" sz="quarter" idx="27" hasCustomPrompt="1"/>
          </p:nvPr>
        </p:nvSpPr>
        <p:spPr>
          <a:xfrm>
            <a:off x="6398400" y="3896289"/>
            <a:ext cx="5329059" cy="1638299"/>
          </a:xfrm>
          <a:prstGeom prst="rect">
            <a:avLst/>
          </a:prstGeom>
        </p:spPr>
        <p:txBody>
          <a:bodyPr lIns="0" tIns="0"/>
          <a:lstStyle>
            <a:lvl1pPr marL="0" indent="0">
              <a:buNone/>
              <a:defRPr sz="1467" baseline="0"/>
            </a:lvl1pPr>
          </a:lstStyle>
          <a:p>
            <a:r>
              <a:rPr lang="en-GB" dirty="0"/>
              <a:t>Click on the picture icon to insert your picture</a:t>
            </a:r>
          </a:p>
        </p:txBody>
      </p:sp>
      <p:sp>
        <p:nvSpPr>
          <p:cNvPr id="36" name="Text Placeholder 7"/>
          <p:cNvSpPr>
            <a:spLocks noGrp="1"/>
          </p:cNvSpPr>
          <p:nvPr>
            <p:ph type="body" sz="quarter" idx="28" hasCustomPrompt="1"/>
          </p:nvPr>
        </p:nvSpPr>
        <p:spPr>
          <a:xfrm>
            <a:off x="6398400" y="5665824"/>
            <a:ext cx="5328355" cy="338665"/>
          </a:xfrm>
          <a:prstGeom prst="rect">
            <a:avLst/>
          </a:prstGeom>
        </p:spPr>
        <p:txBody>
          <a:bodyPr lIns="0" tIns="0" rIns="0" bIns="0"/>
          <a:lstStyle>
            <a:lvl1pPr marL="0" indent="0">
              <a:spcAft>
                <a:spcPts val="0"/>
              </a:spcAft>
              <a:buNone/>
              <a:defRPr sz="1067">
                <a:solidFill>
                  <a:schemeClr val="accent1"/>
                </a:solidFill>
              </a:defRPr>
            </a:lvl1pPr>
            <a:lvl2pPr marL="357542" indent="0">
              <a:buNone/>
              <a:defRPr sz="1067">
                <a:solidFill>
                  <a:schemeClr val="bg2"/>
                </a:solidFill>
              </a:defRPr>
            </a:lvl2pPr>
            <a:lvl3pPr marL="719982" indent="0">
              <a:buNone/>
              <a:defRPr sz="1067">
                <a:solidFill>
                  <a:schemeClr val="bg2"/>
                </a:solidFill>
              </a:defRPr>
            </a:lvl3pPr>
            <a:lvl4pPr marL="1081424" indent="0">
              <a:buNone/>
              <a:defRPr sz="1067">
                <a:solidFill>
                  <a:schemeClr val="bg2"/>
                </a:solidFill>
              </a:defRPr>
            </a:lvl4pPr>
            <a:lvl5pPr marL="1439964" indent="0">
              <a:buNone/>
              <a:defRPr sz="1067">
                <a:solidFill>
                  <a:schemeClr val="bg2"/>
                </a:solidFill>
              </a:defRPr>
            </a:lvl5pPr>
          </a:lstStyle>
          <a:p>
            <a:pPr lvl="0"/>
            <a:r>
              <a:rPr lang="en-US" dirty="0"/>
              <a:t>Enter your image caption text here</a:t>
            </a:r>
          </a:p>
        </p:txBody>
      </p:sp>
      <p:sp>
        <p:nvSpPr>
          <p:cNvPr id="37" name="Text Placeholder 2"/>
          <p:cNvSpPr>
            <a:spLocks noGrp="1"/>
          </p:cNvSpPr>
          <p:nvPr>
            <p:ph type="body" sz="quarter" idx="29" hasCustomPrompt="1"/>
          </p:nvPr>
        </p:nvSpPr>
        <p:spPr>
          <a:xfrm>
            <a:off x="478869" y="924738"/>
            <a:ext cx="10104000" cy="369332"/>
          </a:xfrm>
          <a:prstGeom prst="rect">
            <a:avLst/>
          </a:prstGeom>
        </p:spPr>
        <p:txBody>
          <a:bodyPr lIns="0" anchor="t" anchorCtr="0">
            <a:noAutofit/>
          </a:bodyPr>
          <a:lstStyle>
            <a:lvl1pPr marL="0" marR="0" indent="0" algn="l" defTabSz="1219170" rtl="0" eaLnBrk="1" fontAlgn="auto" latinLnBrk="0" hangingPunct="1">
              <a:lnSpc>
                <a:spcPct val="100000"/>
              </a:lnSpc>
              <a:spcBef>
                <a:spcPts val="0"/>
              </a:spcBef>
              <a:spcAft>
                <a:spcPts val="0"/>
              </a:spcAft>
              <a:buClr>
                <a:schemeClr val="tx1"/>
              </a:buClr>
              <a:buSzTx/>
              <a:buFont typeface="Arial" pitchFamily="34" charset="0"/>
              <a:buNone/>
              <a:tabLst/>
              <a:defRPr sz="2133" i="0">
                <a:latin typeface="+mn-lt"/>
              </a:defRPr>
            </a:lvl1pPr>
            <a:lvl2pPr marL="361942" indent="0">
              <a:buNone/>
              <a:defRPr/>
            </a:lvl2pPr>
            <a:lvl3pPr marL="711182" indent="0">
              <a:buNone/>
              <a:defRPr/>
            </a:lvl3pPr>
            <a:lvl4pPr marL="1087939" indent="0">
              <a:buNone/>
              <a:defRPr/>
            </a:lvl4pPr>
            <a:lvl5pPr marL="1473163" indent="0">
              <a:buNone/>
              <a:defRPr/>
            </a:lvl5pPr>
          </a:lstStyle>
          <a:p>
            <a:pPr marL="0" marR="0" lvl="0" indent="0" algn="l" defTabSz="1219170" rtl="0" eaLnBrk="1" fontAlgn="auto" latinLnBrk="0" hangingPunct="1">
              <a:lnSpc>
                <a:spcPct val="100000"/>
              </a:lnSpc>
              <a:spcBef>
                <a:spcPts val="0"/>
              </a:spcBef>
              <a:spcAft>
                <a:spcPts val="0"/>
              </a:spcAft>
              <a:buClr>
                <a:schemeClr val="tx1"/>
              </a:buClr>
              <a:buSzTx/>
              <a:buFont typeface="Arial" pitchFamily="34" charset="0"/>
              <a:buNone/>
              <a:tabLst/>
              <a:defRPr/>
            </a:pPr>
            <a:r>
              <a:rPr lang="en-GB" dirty="0"/>
              <a:t>Supporting heading</a:t>
            </a:r>
            <a:r>
              <a:rPr lang="en-US" dirty="0"/>
              <a:t> here if required</a:t>
            </a:r>
          </a:p>
        </p:txBody>
      </p:sp>
      <p:sp>
        <p:nvSpPr>
          <p:cNvPr id="5" name="Date Placeholder 4"/>
          <p:cNvSpPr>
            <a:spLocks noGrp="1"/>
          </p:cNvSpPr>
          <p:nvPr>
            <p:ph type="dt" sz="half" idx="30"/>
          </p:nvPr>
        </p:nvSpPr>
        <p:spPr/>
        <p:txBody>
          <a:bodyPr/>
          <a:lstStyle/>
          <a:p>
            <a:pPr algn="ctr"/>
            <a:r>
              <a:rPr lang="en-US"/>
              <a:t>Insert your date / confidentiality text here</a:t>
            </a:r>
            <a:endParaRPr lang="en-GB" dirty="0"/>
          </a:p>
        </p:txBody>
      </p:sp>
      <p:sp>
        <p:nvSpPr>
          <p:cNvPr id="7" name="Footer Placeholder 6"/>
          <p:cNvSpPr>
            <a:spLocks noGrp="1"/>
          </p:cNvSpPr>
          <p:nvPr>
            <p:ph type="ftr" sz="quarter" idx="31"/>
          </p:nvPr>
        </p:nvSpPr>
        <p:spPr/>
        <p:txBody>
          <a:bodyPr/>
          <a:lstStyle>
            <a:lvl1pPr>
              <a:defRPr/>
            </a:lvl1pPr>
          </a:lstStyle>
          <a:p>
            <a:r>
              <a:rPr lang="en-GB"/>
              <a:t>16x9 core template</a:t>
            </a:r>
            <a:endParaRPr lang="en-GB" dirty="0"/>
          </a:p>
        </p:txBody>
      </p:sp>
      <p:sp>
        <p:nvSpPr>
          <p:cNvPr id="8" name="Slide Number Placeholder 7"/>
          <p:cNvSpPr>
            <a:spLocks noGrp="1"/>
          </p:cNvSpPr>
          <p:nvPr>
            <p:ph type="sldNum" sz="quarter" idx="32"/>
          </p:nvPr>
        </p:nvSpPr>
        <p:spPr/>
        <p:txBody>
          <a:bodyPr/>
          <a:lstStyle/>
          <a:p>
            <a:fld id="{9F9F533D-B52E-4A2F-BF72-0ADD2D94BD75}" type="slidenum">
              <a:rPr lang="en-GB" smtClean="0"/>
              <a:pPr/>
              <a:t>‹#›</a:t>
            </a:fld>
            <a:endParaRPr lang="en-GB"/>
          </a:p>
        </p:txBody>
      </p:sp>
    </p:spTree>
    <p:extLst>
      <p:ext uri="{BB962C8B-B14F-4D97-AF65-F5344CB8AC3E}">
        <p14:creationId xmlns:p14="http://schemas.microsoft.com/office/powerpoint/2010/main" val="23773192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heading style</a:t>
            </a:r>
            <a:endParaRPr lang="en-GB" dirty="0"/>
          </a:p>
        </p:txBody>
      </p:sp>
      <p:sp>
        <p:nvSpPr>
          <p:cNvPr id="11" name="Text Placeholder 2"/>
          <p:cNvSpPr>
            <a:spLocks noGrp="1"/>
          </p:cNvSpPr>
          <p:nvPr>
            <p:ph type="body" sz="quarter" idx="29" hasCustomPrompt="1"/>
          </p:nvPr>
        </p:nvSpPr>
        <p:spPr>
          <a:xfrm>
            <a:off x="478869" y="924738"/>
            <a:ext cx="10104000" cy="369332"/>
          </a:xfrm>
          <a:prstGeom prst="rect">
            <a:avLst/>
          </a:prstGeom>
        </p:spPr>
        <p:txBody>
          <a:bodyPr lIns="0" anchor="t" anchorCtr="0">
            <a:noAutofit/>
          </a:bodyPr>
          <a:lstStyle>
            <a:lvl1pPr marL="0" marR="0" indent="0" algn="l" defTabSz="1219170" rtl="0" eaLnBrk="1" fontAlgn="auto" latinLnBrk="0" hangingPunct="1">
              <a:lnSpc>
                <a:spcPct val="100000"/>
              </a:lnSpc>
              <a:spcBef>
                <a:spcPts val="0"/>
              </a:spcBef>
              <a:spcAft>
                <a:spcPts val="0"/>
              </a:spcAft>
              <a:buClr>
                <a:schemeClr val="tx1"/>
              </a:buClr>
              <a:buSzTx/>
              <a:buFont typeface="Arial" pitchFamily="34" charset="0"/>
              <a:buNone/>
              <a:tabLst/>
              <a:defRPr sz="2133" i="0">
                <a:latin typeface="+mn-lt"/>
              </a:defRPr>
            </a:lvl1pPr>
            <a:lvl2pPr marL="361942" indent="0">
              <a:buNone/>
              <a:defRPr/>
            </a:lvl2pPr>
            <a:lvl3pPr marL="711182" indent="0">
              <a:buNone/>
              <a:defRPr/>
            </a:lvl3pPr>
            <a:lvl4pPr marL="1087939" indent="0">
              <a:buNone/>
              <a:defRPr/>
            </a:lvl4pPr>
            <a:lvl5pPr marL="1473163" indent="0">
              <a:buNone/>
              <a:defRPr/>
            </a:lvl5pPr>
          </a:lstStyle>
          <a:p>
            <a:pPr marL="0" marR="0" lvl="0" indent="0" algn="l" defTabSz="1219170" rtl="0" eaLnBrk="1" fontAlgn="auto" latinLnBrk="0" hangingPunct="1">
              <a:lnSpc>
                <a:spcPct val="100000"/>
              </a:lnSpc>
              <a:spcBef>
                <a:spcPts val="0"/>
              </a:spcBef>
              <a:spcAft>
                <a:spcPts val="0"/>
              </a:spcAft>
              <a:buClr>
                <a:schemeClr val="tx1"/>
              </a:buClr>
              <a:buSzTx/>
              <a:buFont typeface="Arial" pitchFamily="34" charset="0"/>
              <a:buNone/>
              <a:tabLst/>
              <a:defRPr/>
            </a:pPr>
            <a:r>
              <a:rPr lang="en-GB" dirty="0"/>
              <a:t>Supporting heading</a:t>
            </a:r>
            <a:r>
              <a:rPr lang="en-US" dirty="0"/>
              <a:t> here if required</a:t>
            </a:r>
          </a:p>
        </p:txBody>
      </p:sp>
      <p:sp>
        <p:nvSpPr>
          <p:cNvPr id="6" name="Date Placeholder 5"/>
          <p:cNvSpPr>
            <a:spLocks noGrp="1"/>
          </p:cNvSpPr>
          <p:nvPr>
            <p:ph type="dt" sz="half" idx="30"/>
          </p:nvPr>
        </p:nvSpPr>
        <p:spPr/>
        <p:txBody>
          <a:bodyPr/>
          <a:lstStyle/>
          <a:p>
            <a:pPr algn="ctr"/>
            <a:r>
              <a:rPr lang="en-US"/>
              <a:t>Insert your date / confidentiality text here</a:t>
            </a:r>
            <a:endParaRPr lang="en-GB" dirty="0"/>
          </a:p>
        </p:txBody>
      </p:sp>
      <p:sp>
        <p:nvSpPr>
          <p:cNvPr id="7" name="Footer Placeholder 6"/>
          <p:cNvSpPr>
            <a:spLocks noGrp="1"/>
          </p:cNvSpPr>
          <p:nvPr>
            <p:ph type="ftr" sz="quarter" idx="31"/>
          </p:nvPr>
        </p:nvSpPr>
        <p:spPr/>
        <p:txBody>
          <a:bodyPr/>
          <a:lstStyle>
            <a:lvl1pPr>
              <a:defRPr/>
            </a:lvl1pPr>
          </a:lstStyle>
          <a:p>
            <a:r>
              <a:rPr lang="en-GB"/>
              <a:t>16x9 core template</a:t>
            </a:r>
            <a:endParaRPr lang="en-GB" dirty="0"/>
          </a:p>
        </p:txBody>
      </p:sp>
      <p:sp>
        <p:nvSpPr>
          <p:cNvPr id="8" name="Slide Number Placeholder 7"/>
          <p:cNvSpPr>
            <a:spLocks noGrp="1"/>
          </p:cNvSpPr>
          <p:nvPr>
            <p:ph type="sldNum" sz="quarter" idx="32"/>
          </p:nvPr>
        </p:nvSpPr>
        <p:spPr/>
        <p:txBody>
          <a:bodyPr/>
          <a:lstStyle/>
          <a:p>
            <a:fld id="{9F9F533D-B52E-4A2F-BF72-0ADD2D94BD75}" type="slidenum">
              <a:rPr lang="en-GB" smtClean="0"/>
              <a:pPr/>
              <a:t>‹#›</a:t>
            </a:fld>
            <a:endParaRPr lang="en-GB"/>
          </a:p>
        </p:txBody>
      </p:sp>
    </p:spTree>
    <p:extLst>
      <p:ext uri="{BB962C8B-B14F-4D97-AF65-F5344CB8AC3E}">
        <p14:creationId xmlns:p14="http://schemas.microsoft.com/office/powerpoint/2010/main" val="182203609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cxnSp>
        <p:nvCxnSpPr>
          <p:cNvPr id="12" name="Straight Connector 11"/>
          <p:cNvCxnSpPr/>
          <p:nvPr userDrawn="1"/>
        </p:nvCxnSpPr>
        <p:spPr>
          <a:xfrm>
            <a:off x="478869" y="6132244"/>
            <a:ext cx="1123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p:ph type="dt" sz="half" idx="10"/>
          </p:nvPr>
        </p:nvSpPr>
        <p:spPr/>
        <p:txBody>
          <a:bodyPr/>
          <a:lstStyle/>
          <a:p>
            <a:pPr algn="ctr"/>
            <a:r>
              <a:rPr lang="en-US"/>
              <a:t>Insert your date / confidentiality text here</a:t>
            </a:r>
            <a:endParaRPr lang="en-GB" dirty="0"/>
          </a:p>
        </p:txBody>
      </p:sp>
      <p:sp>
        <p:nvSpPr>
          <p:cNvPr id="6" name="Footer Placeholder 5"/>
          <p:cNvSpPr>
            <a:spLocks noGrp="1"/>
          </p:cNvSpPr>
          <p:nvPr>
            <p:ph type="ftr" sz="quarter" idx="11"/>
          </p:nvPr>
        </p:nvSpPr>
        <p:spPr/>
        <p:txBody>
          <a:bodyPr/>
          <a:lstStyle>
            <a:lvl1pPr>
              <a:defRPr/>
            </a:lvl1pPr>
          </a:lstStyle>
          <a:p>
            <a:r>
              <a:rPr lang="en-GB"/>
              <a:t>16x9 core template</a:t>
            </a:r>
            <a:endParaRPr lang="en-GB" dirty="0"/>
          </a:p>
        </p:txBody>
      </p:sp>
      <p:sp>
        <p:nvSpPr>
          <p:cNvPr id="7" name="Slide Number Placeholder 6"/>
          <p:cNvSpPr>
            <a:spLocks noGrp="1"/>
          </p:cNvSpPr>
          <p:nvPr>
            <p:ph type="sldNum" sz="quarter" idx="12"/>
          </p:nvPr>
        </p:nvSpPr>
        <p:spPr/>
        <p:txBody>
          <a:bodyPr/>
          <a:lstStyle/>
          <a:p>
            <a:fld id="{9F9F533D-B52E-4A2F-BF72-0ADD2D94BD75}" type="slidenum">
              <a:rPr lang="en-GB" smtClean="0"/>
              <a:pPr/>
              <a:t>‹#›</a:t>
            </a:fld>
            <a:endParaRPr lang="en-GB"/>
          </a:p>
        </p:txBody>
      </p:sp>
    </p:spTree>
    <p:extLst>
      <p:ext uri="{BB962C8B-B14F-4D97-AF65-F5344CB8AC3E}">
        <p14:creationId xmlns:p14="http://schemas.microsoft.com/office/powerpoint/2010/main" val="42100440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ection Header WHITE with ORANGE Text">
    <p:spTree>
      <p:nvGrpSpPr>
        <p:cNvPr id="1" name=""/>
        <p:cNvGrpSpPr/>
        <p:nvPr/>
      </p:nvGrpSpPr>
      <p:grpSpPr>
        <a:xfrm>
          <a:off x="0" y="0"/>
          <a:ext cx="0" cy="0"/>
          <a:chOff x="0" y="0"/>
          <a:chExt cx="0" cy="0"/>
        </a:xfrm>
      </p:grpSpPr>
      <p:sp>
        <p:nvSpPr>
          <p:cNvPr id="12" name="Text Placeholder 5"/>
          <p:cNvSpPr>
            <a:spLocks noGrp="1"/>
          </p:cNvSpPr>
          <p:nvPr>
            <p:ph type="body" sz="quarter" idx="11" hasCustomPrompt="1"/>
          </p:nvPr>
        </p:nvSpPr>
        <p:spPr>
          <a:xfrm>
            <a:off x="480000" y="4990682"/>
            <a:ext cx="10924032" cy="502702"/>
          </a:xfrm>
          <a:prstGeom prst="rect">
            <a:avLst/>
          </a:prstGeom>
        </p:spPr>
        <p:txBody>
          <a:bodyPr lIns="0" anchor="t" anchorCtr="0">
            <a:spAutoFit/>
          </a:bodyPr>
          <a:lstStyle>
            <a:lvl1pPr marL="0" marR="0" indent="0" algn="l" defTabSz="1219170" rtl="0" eaLnBrk="1" fontAlgn="auto" latinLnBrk="0" hangingPunct="1">
              <a:lnSpc>
                <a:spcPts val="3200"/>
              </a:lnSpc>
              <a:spcBef>
                <a:spcPts val="0"/>
              </a:spcBef>
              <a:spcAft>
                <a:spcPts val="0"/>
              </a:spcAft>
              <a:buClr>
                <a:schemeClr val="tx1"/>
              </a:buClr>
              <a:buSzTx/>
              <a:buFont typeface="Arial" pitchFamily="34" charset="0"/>
              <a:buNone/>
              <a:tabLst/>
              <a:defRPr sz="2933" i="0">
                <a:solidFill>
                  <a:schemeClr val="bg2"/>
                </a:solidFill>
                <a:latin typeface="+mn-lt"/>
              </a:defRPr>
            </a:lvl1pPr>
            <a:lvl2pPr marL="361942" indent="0">
              <a:spcAft>
                <a:spcPts val="0"/>
              </a:spcAft>
              <a:buNone/>
              <a:defRPr>
                <a:solidFill>
                  <a:schemeClr val="bg1"/>
                </a:solidFill>
              </a:defRPr>
            </a:lvl2pPr>
            <a:lvl3pPr marL="711182" indent="0">
              <a:spcAft>
                <a:spcPts val="0"/>
              </a:spcAft>
              <a:buNone/>
              <a:defRPr>
                <a:solidFill>
                  <a:schemeClr val="bg1"/>
                </a:solidFill>
              </a:defRPr>
            </a:lvl3pPr>
            <a:lvl4pPr marL="1087939" indent="0">
              <a:spcAft>
                <a:spcPts val="0"/>
              </a:spcAft>
              <a:buNone/>
              <a:defRPr>
                <a:solidFill>
                  <a:schemeClr val="bg1"/>
                </a:solidFill>
              </a:defRPr>
            </a:lvl4pPr>
            <a:lvl5pPr marL="1473163" indent="0">
              <a:spcAft>
                <a:spcPts val="0"/>
              </a:spcAft>
              <a:buNone/>
              <a:defRPr>
                <a:solidFill>
                  <a:schemeClr val="bg1"/>
                </a:solidFill>
              </a:defRPr>
            </a:lvl5pPr>
          </a:lstStyle>
          <a:p>
            <a:pPr marL="0" marR="0" lvl="0" indent="0" algn="l" defTabSz="1219170" rtl="0" eaLnBrk="1" fontAlgn="auto" latinLnBrk="0" hangingPunct="1">
              <a:lnSpc>
                <a:spcPts val="3200"/>
              </a:lnSpc>
              <a:spcBef>
                <a:spcPts val="0"/>
              </a:spcBef>
              <a:spcAft>
                <a:spcPts val="0"/>
              </a:spcAft>
              <a:buClr>
                <a:schemeClr val="tx1"/>
              </a:buClr>
              <a:buSzTx/>
              <a:buFont typeface="Arial" pitchFamily="34" charset="0"/>
              <a:buNone/>
              <a:tabLst/>
              <a:defRPr/>
            </a:pPr>
            <a:r>
              <a:rPr lang="en-GB" dirty="0"/>
              <a:t>Supporting heading</a:t>
            </a:r>
            <a:r>
              <a:rPr lang="en-US" dirty="0"/>
              <a:t> here if required</a:t>
            </a:r>
          </a:p>
        </p:txBody>
      </p:sp>
      <p:sp>
        <p:nvSpPr>
          <p:cNvPr id="13" name="Text Placeholder 3"/>
          <p:cNvSpPr>
            <a:spLocks noGrp="1"/>
          </p:cNvSpPr>
          <p:nvPr>
            <p:ph type="body" sz="quarter" idx="10" hasCustomPrompt="1"/>
          </p:nvPr>
        </p:nvSpPr>
        <p:spPr>
          <a:xfrm>
            <a:off x="480000" y="3787180"/>
            <a:ext cx="10928936" cy="1097736"/>
          </a:xfrm>
          <a:prstGeom prst="rect">
            <a:avLst/>
          </a:prstGeom>
        </p:spPr>
        <p:txBody>
          <a:bodyPr wrap="square" lIns="0" anchor="b" anchorCtr="0">
            <a:spAutoFit/>
          </a:bodyPr>
          <a:lstStyle>
            <a:lvl1pPr marL="0" indent="0">
              <a:lnSpc>
                <a:spcPts val="7600"/>
              </a:lnSpc>
              <a:spcAft>
                <a:spcPts val="0"/>
              </a:spcAft>
              <a:buNone/>
              <a:defRPr sz="7333" b="1">
                <a:solidFill>
                  <a:schemeClr val="bg2"/>
                </a:solidFill>
              </a:defRPr>
            </a:lvl1pPr>
            <a:lvl2pPr marL="361942" indent="0">
              <a:buNone/>
              <a:defRPr sz="3467" b="1">
                <a:solidFill>
                  <a:schemeClr val="bg1"/>
                </a:solidFill>
              </a:defRPr>
            </a:lvl2pPr>
            <a:lvl3pPr marL="711182" indent="0">
              <a:buNone/>
              <a:defRPr sz="3467" b="1">
                <a:solidFill>
                  <a:schemeClr val="bg1"/>
                </a:solidFill>
              </a:defRPr>
            </a:lvl3pPr>
            <a:lvl4pPr marL="1087939" indent="0">
              <a:buNone/>
              <a:defRPr sz="3467" b="1">
                <a:solidFill>
                  <a:schemeClr val="bg1"/>
                </a:solidFill>
              </a:defRPr>
            </a:lvl4pPr>
            <a:lvl5pPr marL="1473163" indent="0">
              <a:buNone/>
              <a:defRPr sz="3467" b="1">
                <a:solidFill>
                  <a:schemeClr val="bg1"/>
                </a:solidFill>
              </a:defRPr>
            </a:lvl5pPr>
          </a:lstStyle>
          <a:p>
            <a:pPr lvl="0"/>
            <a:r>
              <a:rPr lang="en-US" dirty="0"/>
              <a:t>Section Heading title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42378" y="316146"/>
            <a:ext cx="999577" cy="959319"/>
          </a:xfrm>
          <a:prstGeom prst="rect">
            <a:avLst/>
          </a:prstGeom>
        </p:spPr>
      </p:pic>
    </p:spTree>
    <p:extLst>
      <p:ext uri="{BB962C8B-B14F-4D97-AF65-F5344CB8AC3E}">
        <p14:creationId xmlns:p14="http://schemas.microsoft.com/office/powerpoint/2010/main" val="28205456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Section Header WHITE with GREY Text">
    <p:spTree>
      <p:nvGrpSpPr>
        <p:cNvPr id="1" name=""/>
        <p:cNvGrpSpPr/>
        <p:nvPr/>
      </p:nvGrpSpPr>
      <p:grpSpPr>
        <a:xfrm>
          <a:off x="0" y="0"/>
          <a:ext cx="0" cy="0"/>
          <a:chOff x="0" y="0"/>
          <a:chExt cx="0" cy="0"/>
        </a:xfrm>
      </p:grpSpPr>
      <p:sp>
        <p:nvSpPr>
          <p:cNvPr id="12" name="Text Placeholder 5"/>
          <p:cNvSpPr>
            <a:spLocks noGrp="1"/>
          </p:cNvSpPr>
          <p:nvPr>
            <p:ph type="body" sz="quarter" idx="11" hasCustomPrompt="1"/>
          </p:nvPr>
        </p:nvSpPr>
        <p:spPr>
          <a:xfrm>
            <a:off x="480000" y="4990682"/>
            <a:ext cx="10924032" cy="502702"/>
          </a:xfrm>
          <a:prstGeom prst="rect">
            <a:avLst/>
          </a:prstGeom>
        </p:spPr>
        <p:txBody>
          <a:bodyPr lIns="0" anchor="t" anchorCtr="0">
            <a:spAutoFit/>
          </a:bodyPr>
          <a:lstStyle>
            <a:lvl1pPr marL="0" marR="0" indent="0" algn="l" defTabSz="1219170" rtl="0" eaLnBrk="1" fontAlgn="auto" latinLnBrk="0" hangingPunct="1">
              <a:lnSpc>
                <a:spcPts val="3200"/>
              </a:lnSpc>
              <a:spcBef>
                <a:spcPts val="0"/>
              </a:spcBef>
              <a:spcAft>
                <a:spcPts val="0"/>
              </a:spcAft>
              <a:buClr>
                <a:schemeClr val="tx1"/>
              </a:buClr>
              <a:buSzTx/>
              <a:buFont typeface="Arial" pitchFamily="34" charset="0"/>
              <a:buNone/>
              <a:tabLst/>
              <a:defRPr sz="2933" i="0">
                <a:solidFill>
                  <a:schemeClr val="tx1"/>
                </a:solidFill>
                <a:latin typeface="+mn-lt"/>
              </a:defRPr>
            </a:lvl1pPr>
            <a:lvl2pPr marL="361942" indent="0">
              <a:spcAft>
                <a:spcPts val="0"/>
              </a:spcAft>
              <a:buNone/>
              <a:defRPr>
                <a:solidFill>
                  <a:schemeClr val="bg1"/>
                </a:solidFill>
              </a:defRPr>
            </a:lvl2pPr>
            <a:lvl3pPr marL="711182" indent="0">
              <a:spcAft>
                <a:spcPts val="0"/>
              </a:spcAft>
              <a:buNone/>
              <a:defRPr>
                <a:solidFill>
                  <a:schemeClr val="bg1"/>
                </a:solidFill>
              </a:defRPr>
            </a:lvl3pPr>
            <a:lvl4pPr marL="1087939" indent="0">
              <a:spcAft>
                <a:spcPts val="0"/>
              </a:spcAft>
              <a:buNone/>
              <a:defRPr>
                <a:solidFill>
                  <a:schemeClr val="bg1"/>
                </a:solidFill>
              </a:defRPr>
            </a:lvl4pPr>
            <a:lvl5pPr marL="1473163" indent="0">
              <a:spcAft>
                <a:spcPts val="0"/>
              </a:spcAft>
              <a:buNone/>
              <a:defRPr>
                <a:solidFill>
                  <a:schemeClr val="bg1"/>
                </a:solidFill>
              </a:defRPr>
            </a:lvl5pPr>
          </a:lstStyle>
          <a:p>
            <a:pPr marL="0" marR="0" lvl="0" indent="0" algn="l" defTabSz="1219170" rtl="0" eaLnBrk="1" fontAlgn="auto" latinLnBrk="0" hangingPunct="1">
              <a:lnSpc>
                <a:spcPts val="3200"/>
              </a:lnSpc>
              <a:spcBef>
                <a:spcPts val="0"/>
              </a:spcBef>
              <a:spcAft>
                <a:spcPts val="0"/>
              </a:spcAft>
              <a:buClr>
                <a:schemeClr val="tx1"/>
              </a:buClr>
              <a:buSzTx/>
              <a:buFont typeface="Arial" pitchFamily="34" charset="0"/>
              <a:buNone/>
              <a:tabLst/>
              <a:defRPr/>
            </a:pPr>
            <a:r>
              <a:rPr lang="en-GB" dirty="0"/>
              <a:t>Supporting heading</a:t>
            </a:r>
            <a:r>
              <a:rPr lang="en-US" dirty="0"/>
              <a:t> here if required</a:t>
            </a:r>
          </a:p>
        </p:txBody>
      </p:sp>
      <p:sp>
        <p:nvSpPr>
          <p:cNvPr id="13" name="Text Placeholder 3"/>
          <p:cNvSpPr>
            <a:spLocks noGrp="1"/>
          </p:cNvSpPr>
          <p:nvPr>
            <p:ph type="body" sz="quarter" idx="10" hasCustomPrompt="1"/>
          </p:nvPr>
        </p:nvSpPr>
        <p:spPr>
          <a:xfrm>
            <a:off x="480000" y="3787180"/>
            <a:ext cx="10928936" cy="1097736"/>
          </a:xfrm>
          <a:prstGeom prst="rect">
            <a:avLst/>
          </a:prstGeom>
        </p:spPr>
        <p:txBody>
          <a:bodyPr wrap="square" lIns="0" anchor="b" anchorCtr="0">
            <a:spAutoFit/>
          </a:bodyPr>
          <a:lstStyle>
            <a:lvl1pPr marL="0" indent="0">
              <a:lnSpc>
                <a:spcPts val="7600"/>
              </a:lnSpc>
              <a:spcAft>
                <a:spcPts val="0"/>
              </a:spcAft>
              <a:buNone/>
              <a:defRPr sz="7333" b="1">
                <a:solidFill>
                  <a:schemeClr val="tx1"/>
                </a:solidFill>
              </a:defRPr>
            </a:lvl1pPr>
            <a:lvl2pPr marL="361942" indent="0">
              <a:buNone/>
              <a:defRPr sz="3467" b="1">
                <a:solidFill>
                  <a:schemeClr val="bg1"/>
                </a:solidFill>
              </a:defRPr>
            </a:lvl2pPr>
            <a:lvl3pPr marL="711182" indent="0">
              <a:buNone/>
              <a:defRPr sz="3467" b="1">
                <a:solidFill>
                  <a:schemeClr val="bg1"/>
                </a:solidFill>
              </a:defRPr>
            </a:lvl3pPr>
            <a:lvl4pPr marL="1087939" indent="0">
              <a:buNone/>
              <a:defRPr sz="3467" b="1">
                <a:solidFill>
                  <a:schemeClr val="bg1"/>
                </a:solidFill>
              </a:defRPr>
            </a:lvl4pPr>
            <a:lvl5pPr marL="1473163" indent="0">
              <a:buNone/>
              <a:defRPr sz="3467" b="1">
                <a:solidFill>
                  <a:schemeClr val="bg1"/>
                </a:solidFill>
              </a:defRPr>
            </a:lvl5pPr>
          </a:lstStyle>
          <a:p>
            <a:pPr lvl="0"/>
            <a:r>
              <a:rPr lang="en-US" dirty="0"/>
              <a:t>Section Heading title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42378" y="316146"/>
            <a:ext cx="999577" cy="959319"/>
          </a:xfrm>
          <a:prstGeom prst="rect">
            <a:avLst/>
          </a:prstGeom>
        </p:spPr>
      </p:pic>
    </p:spTree>
    <p:extLst>
      <p:ext uri="{BB962C8B-B14F-4D97-AF65-F5344CB8AC3E}">
        <p14:creationId xmlns:p14="http://schemas.microsoft.com/office/powerpoint/2010/main" val="27948058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Section Header INNOVATION White">
    <p:spTree>
      <p:nvGrpSpPr>
        <p:cNvPr id="1" name=""/>
        <p:cNvGrpSpPr/>
        <p:nvPr/>
      </p:nvGrpSpPr>
      <p:grpSpPr>
        <a:xfrm>
          <a:off x="0" y="0"/>
          <a:ext cx="0" cy="0"/>
          <a:chOff x="0" y="0"/>
          <a:chExt cx="0" cy="0"/>
        </a:xfrm>
      </p:grpSpPr>
      <p:sp>
        <p:nvSpPr>
          <p:cNvPr id="6" name="TextBox 5"/>
          <p:cNvSpPr txBox="1"/>
          <p:nvPr userDrawn="1"/>
        </p:nvSpPr>
        <p:spPr>
          <a:xfrm>
            <a:off x="475787" y="3937840"/>
            <a:ext cx="10497013" cy="964944"/>
          </a:xfrm>
          <a:prstGeom prst="rect">
            <a:avLst/>
          </a:prstGeom>
        </p:spPr>
        <p:txBody>
          <a:bodyPr vert="horz" wrap="square" lIns="0" tIns="0" rIns="0" bIns="0" rtlCol="0" anchor="b" anchorCtr="0">
            <a:spAutoFit/>
          </a:bodyPr>
          <a:lstStyle>
            <a:lvl1pPr lvl="0" indent="0">
              <a:lnSpc>
                <a:spcPts val="7200"/>
              </a:lnSpc>
              <a:spcBef>
                <a:spcPts val="0"/>
              </a:spcBef>
              <a:spcAft>
                <a:spcPts val="0"/>
              </a:spcAft>
              <a:buClr>
                <a:schemeClr val="tx1"/>
              </a:buClr>
              <a:buFont typeface="Arial" pitchFamily="34" charset="0"/>
              <a:buNone/>
              <a:tabLst/>
              <a:defRPr sz="7000" b="1" baseline="0">
                <a:solidFill>
                  <a:schemeClr val="bg1"/>
                </a:solidFill>
              </a:defRPr>
            </a:lvl1pPr>
            <a:lvl2pPr marL="271463" indent="0">
              <a:spcBef>
                <a:spcPts val="0"/>
              </a:spcBef>
              <a:spcAft>
                <a:spcPts val="600"/>
              </a:spcAft>
              <a:buFont typeface="Arial" pitchFamily="34" charset="0"/>
              <a:buNone/>
              <a:defRPr sz="2600" b="1">
                <a:solidFill>
                  <a:schemeClr val="bg1"/>
                </a:solidFill>
              </a:defRPr>
            </a:lvl2pPr>
            <a:lvl3pPr marL="533400" indent="0">
              <a:spcBef>
                <a:spcPts val="0"/>
              </a:spcBef>
              <a:spcAft>
                <a:spcPts val="600"/>
              </a:spcAft>
              <a:buFont typeface="Arial" pitchFamily="34" charset="0"/>
              <a:buNone/>
              <a:defRPr sz="2600" b="1">
                <a:solidFill>
                  <a:schemeClr val="bg1"/>
                </a:solidFill>
              </a:defRPr>
            </a:lvl3pPr>
            <a:lvl4pPr marL="815975" indent="0">
              <a:spcBef>
                <a:spcPts val="0"/>
              </a:spcBef>
              <a:spcAft>
                <a:spcPts val="600"/>
              </a:spcAft>
              <a:buFont typeface="Arial" pitchFamily="34" charset="0"/>
              <a:buNone/>
              <a:defRPr sz="2600" b="1">
                <a:solidFill>
                  <a:schemeClr val="bg1"/>
                </a:solidFill>
              </a:defRPr>
            </a:lvl4pPr>
            <a:lvl5pPr marL="1104900" indent="0">
              <a:spcBef>
                <a:spcPts val="0"/>
              </a:spcBef>
              <a:spcAft>
                <a:spcPts val="600"/>
              </a:spcAft>
              <a:buFont typeface="Arial" pitchFamily="34" charset="0"/>
              <a:buNone/>
              <a:defRPr sz="2600" b="1">
                <a:solidFill>
                  <a:schemeClr val="bg1"/>
                </a:solidFill>
              </a:defRPr>
            </a:lvl5pPr>
            <a:lvl6pPr marL="1620000" indent="-270000">
              <a:spcBef>
                <a:spcPts val="0"/>
              </a:spcBef>
              <a:spcAft>
                <a:spcPts val="600"/>
              </a:spcAft>
              <a:buFont typeface="Arial" pitchFamily="34" charset="0"/>
              <a:buChar char="–"/>
              <a:defRPr sz="1200"/>
            </a:lvl6pPr>
            <a:lvl7pPr marL="1800000" indent="-270000">
              <a:spcBef>
                <a:spcPts val="0"/>
              </a:spcBef>
              <a:spcAft>
                <a:spcPts val="600"/>
              </a:spcAft>
              <a:buFont typeface="Arial" pitchFamily="34" charset="0"/>
              <a:buChar char="–"/>
              <a:defRPr sz="1200"/>
            </a:lvl7pPr>
            <a:lvl8pPr marL="2070000" indent="-270000">
              <a:spcBef>
                <a:spcPts val="0"/>
              </a:spcBef>
              <a:spcAft>
                <a:spcPts val="600"/>
              </a:spcAft>
              <a:buFont typeface="Arial" pitchFamily="34" charset="0"/>
              <a:buChar char="–"/>
              <a:defRPr sz="1200"/>
            </a:lvl8pPr>
            <a:lvl9pPr marL="2340000" indent="-270000">
              <a:spcBef>
                <a:spcPts val="0"/>
              </a:spcBef>
              <a:spcAft>
                <a:spcPts val="600"/>
              </a:spcAft>
              <a:buFont typeface="Arial" pitchFamily="34" charset="0"/>
              <a:buChar char="–"/>
              <a:defRPr sz="1200"/>
            </a:lvl9pPr>
          </a:lstStyle>
          <a:p>
            <a:pPr lvl="0"/>
            <a:r>
              <a:rPr lang="en-US" sz="9333" dirty="0">
                <a:solidFill>
                  <a:schemeClr val="accent5"/>
                </a:solidFill>
              </a:rPr>
              <a:t>Innovation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42378" y="316146"/>
            <a:ext cx="999577" cy="959319"/>
          </a:xfrm>
          <a:prstGeom prst="rect">
            <a:avLst/>
          </a:prstGeom>
        </p:spPr>
      </p:pic>
    </p:spTree>
    <p:extLst>
      <p:ext uri="{BB962C8B-B14F-4D97-AF65-F5344CB8AC3E}">
        <p14:creationId xmlns:p14="http://schemas.microsoft.com/office/powerpoint/2010/main" val="36897908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Section Header PERFORMANCE White">
    <p:spTree>
      <p:nvGrpSpPr>
        <p:cNvPr id="1" name=""/>
        <p:cNvGrpSpPr/>
        <p:nvPr/>
      </p:nvGrpSpPr>
      <p:grpSpPr>
        <a:xfrm>
          <a:off x="0" y="0"/>
          <a:ext cx="0" cy="0"/>
          <a:chOff x="0" y="0"/>
          <a:chExt cx="0" cy="0"/>
        </a:xfrm>
      </p:grpSpPr>
      <p:sp>
        <p:nvSpPr>
          <p:cNvPr id="8" name="TextBox 7"/>
          <p:cNvSpPr txBox="1"/>
          <p:nvPr userDrawn="1"/>
        </p:nvSpPr>
        <p:spPr>
          <a:xfrm>
            <a:off x="475787" y="3671678"/>
            <a:ext cx="10497013" cy="1231106"/>
          </a:xfrm>
          <a:prstGeom prst="rect">
            <a:avLst/>
          </a:prstGeom>
        </p:spPr>
        <p:txBody>
          <a:bodyPr vert="horz" wrap="square" lIns="0" tIns="0" rIns="0" bIns="0" rtlCol="0" anchor="b" anchorCtr="0">
            <a:spAutoFit/>
          </a:bodyPr>
          <a:lstStyle>
            <a:lvl1pPr lvl="0" indent="0">
              <a:lnSpc>
                <a:spcPts val="7200"/>
              </a:lnSpc>
              <a:spcBef>
                <a:spcPts val="0"/>
              </a:spcBef>
              <a:spcAft>
                <a:spcPts val="0"/>
              </a:spcAft>
              <a:buClr>
                <a:schemeClr val="tx1"/>
              </a:buClr>
              <a:buFont typeface="Arial" pitchFamily="34" charset="0"/>
              <a:buNone/>
              <a:tabLst/>
              <a:defRPr sz="7000" b="1" baseline="0">
                <a:solidFill>
                  <a:schemeClr val="bg1"/>
                </a:solidFill>
              </a:defRPr>
            </a:lvl1pPr>
            <a:lvl2pPr marL="271463" indent="0">
              <a:spcBef>
                <a:spcPts val="0"/>
              </a:spcBef>
              <a:spcAft>
                <a:spcPts val="600"/>
              </a:spcAft>
              <a:buFont typeface="Arial" pitchFamily="34" charset="0"/>
              <a:buNone/>
              <a:defRPr sz="2600" b="1">
                <a:solidFill>
                  <a:schemeClr val="bg1"/>
                </a:solidFill>
              </a:defRPr>
            </a:lvl2pPr>
            <a:lvl3pPr marL="533400" indent="0">
              <a:spcBef>
                <a:spcPts val="0"/>
              </a:spcBef>
              <a:spcAft>
                <a:spcPts val="600"/>
              </a:spcAft>
              <a:buFont typeface="Arial" pitchFamily="34" charset="0"/>
              <a:buNone/>
              <a:defRPr sz="2600" b="1">
                <a:solidFill>
                  <a:schemeClr val="bg1"/>
                </a:solidFill>
              </a:defRPr>
            </a:lvl3pPr>
            <a:lvl4pPr marL="815975" indent="0">
              <a:spcBef>
                <a:spcPts val="0"/>
              </a:spcBef>
              <a:spcAft>
                <a:spcPts val="600"/>
              </a:spcAft>
              <a:buFont typeface="Arial" pitchFamily="34" charset="0"/>
              <a:buNone/>
              <a:defRPr sz="2600" b="1">
                <a:solidFill>
                  <a:schemeClr val="bg1"/>
                </a:solidFill>
              </a:defRPr>
            </a:lvl4pPr>
            <a:lvl5pPr marL="1104900" indent="0">
              <a:spcBef>
                <a:spcPts val="0"/>
              </a:spcBef>
              <a:spcAft>
                <a:spcPts val="600"/>
              </a:spcAft>
              <a:buFont typeface="Arial" pitchFamily="34" charset="0"/>
              <a:buNone/>
              <a:defRPr sz="2600" b="1">
                <a:solidFill>
                  <a:schemeClr val="bg1"/>
                </a:solidFill>
              </a:defRPr>
            </a:lvl5pPr>
            <a:lvl6pPr marL="1620000" indent="-270000">
              <a:spcBef>
                <a:spcPts val="0"/>
              </a:spcBef>
              <a:spcAft>
                <a:spcPts val="600"/>
              </a:spcAft>
              <a:buFont typeface="Arial" pitchFamily="34" charset="0"/>
              <a:buChar char="–"/>
              <a:defRPr sz="1200"/>
            </a:lvl6pPr>
            <a:lvl7pPr marL="1800000" indent="-270000">
              <a:spcBef>
                <a:spcPts val="0"/>
              </a:spcBef>
              <a:spcAft>
                <a:spcPts val="600"/>
              </a:spcAft>
              <a:buFont typeface="Arial" pitchFamily="34" charset="0"/>
              <a:buChar char="–"/>
              <a:defRPr sz="1200"/>
            </a:lvl7pPr>
            <a:lvl8pPr marL="2070000" indent="-270000">
              <a:spcBef>
                <a:spcPts val="0"/>
              </a:spcBef>
              <a:spcAft>
                <a:spcPts val="600"/>
              </a:spcAft>
              <a:buFont typeface="Arial" pitchFamily="34" charset="0"/>
              <a:buChar char="–"/>
              <a:defRPr sz="1200"/>
            </a:lvl8pPr>
            <a:lvl9pPr marL="2340000" indent="-270000">
              <a:spcBef>
                <a:spcPts val="0"/>
              </a:spcBef>
              <a:spcAft>
                <a:spcPts val="600"/>
              </a:spcAft>
              <a:buFont typeface="Arial" pitchFamily="34" charset="0"/>
              <a:buChar char="–"/>
              <a:defRPr sz="1200"/>
            </a:lvl9pPr>
          </a:lstStyle>
          <a:p>
            <a:pPr marL="0" marR="0" lvl="0" indent="0" algn="l" defTabSz="1219170" rtl="0" eaLnBrk="1" fontAlgn="auto" latinLnBrk="0" hangingPunct="1">
              <a:lnSpc>
                <a:spcPts val="9600"/>
              </a:lnSpc>
              <a:spcBef>
                <a:spcPts val="0"/>
              </a:spcBef>
              <a:spcAft>
                <a:spcPts val="0"/>
              </a:spcAft>
              <a:buClr>
                <a:schemeClr val="tx1"/>
              </a:buClr>
              <a:buSzTx/>
              <a:buFont typeface="Arial" pitchFamily="34" charset="0"/>
              <a:buNone/>
              <a:tabLst/>
              <a:defRPr/>
            </a:pPr>
            <a:r>
              <a:rPr lang="en-US" sz="9333" dirty="0">
                <a:solidFill>
                  <a:schemeClr val="accent4"/>
                </a:solidFill>
              </a:rPr>
              <a:t>Pe</a:t>
            </a:r>
            <a:r>
              <a:rPr lang="en-US" sz="9333" spc="667" baseline="0" dirty="0">
                <a:solidFill>
                  <a:schemeClr val="accent4"/>
                </a:solidFill>
              </a:rPr>
              <a:t>r</a:t>
            </a:r>
            <a:r>
              <a:rPr lang="en-US" sz="9333" dirty="0">
                <a:solidFill>
                  <a:schemeClr val="accent4"/>
                </a:solidFill>
              </a:rPr>
              <a:t>formance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42378" y="316146"/>
            <a:ext cx="999577" cy="959319"/>
          </a:xfrm>
          <a:prstGeom prst="rect">
            <a:avLst/>
          </a:prstGeom>
        </p:spPr>
      </p:pic>
    </p:spTree>
    <p:extLst>
      <p:ext uri="{BB962C8B-B14F-4D97-AF65-F5344CB8AC3E}">
        <p14:creationId xmlns:p14="http://schemas.microsoft.com/office/powerpoint/2010/main" val="1409954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4562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Section Header TRUST White">
    <p:spTree>
      <p:nvGrpSpPr>
        <p:cNvPr id="1" name=""/>
        <p:cNvGrpSpPr/>
        <p:nvPr/>
      </p:nvGrpSpPr>
      <p:grpSpPr>
        <a:xfrm>
          <a:off x="0" y="0"/>
          <a:ext cx="0" cy="0"/>
          <a:chOff x="0" y="0"/>
          <a:chExt cx="0" cy="0"/>
        </a:xfrm>
      </p:grpSpPr>
      <p:sp>
        <p:nvSpPr>
          <p:cNvPr id="6" name="TextBox 5"/>
          <p:cNvSpPr txBox="1"/>
          <p:nvPr userDrawn="1"/>
        </p:nvSpPr>
        <p:spPr>
          <a:xfrm>
            <a:off x="475787" y="3937840"/>
            <a:ext cx="10497013" cy="964944"/>
          </a:xfrm>
          <a:prstGeom prst="rect">
            <a:avLst/>
          </a:prstGeom>
        </p:spPr>
        <p:txBody>
          <a:bodyPr vert="horz" wrap="square" lIns="0" tIns="0" rIns="0" bIns="0" rtlCol="0" anchor="b" anchorCtr="0">
            <a:spAutoFit/>
          </a:bodyPr>
          <a:lstStyle>
            <a:lvl1pPr lvl="0" indent="0">
              <a:lnSpc>
                <a:spcPts val="7200"/>
              </a:lnSpc>
              <a:spcBef>
                <a:spcPts val="0"/>
              </a:spcBef>
              <a:spcAft>
                <a:spcPts val="0"/>
              </a:spcAft>
              <a:buClr>
                <a:schemeClr val="tx1"/>
              </a:buClr>
              <a:buFont typeface="Arial" pitchFamily="34" charset="0"/>
              <a:buNone/>
              <a:tabLst/>
              <a:defRPr sz="7000" b="1" baseline="0">
                <a:solidFill>
                  <a:schemeClr val="bg1"/>
                </a:solidFill>
              </a:defRPr>
            </a:lvl1pPr>
            <a:lvl2pPr marL="271463" indent="0">
              <a:spcBef>
                <a:spcPts val="0"/>
              </a:spcBef>
              <a:spcAft>
                <a:spcPts val="600"/>
              </a:spcAft>
              <a:buFont typeface="Arial" pitchFamily="34" charset="0"/>
              <a:buNone/>
              <a:defRPr sz="2600" b="1">
                <a:solidFill>
                  <a:schemeClr val="bg1"/>
                </a:solidFill>
              </a:defRPr>
            </a:lvl2pPr>
            <a:lvl3pPr marL="533400" indent="0">
              <a:spcBef>
                <a:spcPts val="0"/>
              </a:spcBef>
              <a:spcAft>
                <a:spcPts val="600"/>
              </a:spcAft>
              <a:buFont typeface="Arial" pitchFamily="34" charset="0"/>
              <a:buNone/>
              <a:defRPr sz="2600" b="1">
                <a:solidFill>
                  <a:schemeClr val="bg1"/>
                </a:solidFill>
              </a:defRPr>
            </a:lvl3pPr>
            <a:lvl4pPr marL="815975" indent="0">
              <a:spcBef>
                <a:spcPts val="0"/>
              </a:spcBef>
              <a:spcAft>
                <a:spcPts val="600"/>
              </a:spcAft>
              <a:buFont typeface="Arial" pitchFamily="34" charset="0"/>
              <a:buNone/>
              <a:defRPr sz="2600" b="1">
                <a:solidFill>
                  <a:schemeClr val="bg1"/>
                </a:solidFill>
              </a:defRPr>
            </a:lvl4pPr>
            <a:lvl5pPr marL="1104900" indent="0">
              <a:spcBef>
                <a:spcPts val="0"/>
              </a:spcBef>
              <a:spcAft>
                <a:spcPts val="600"/>
              </a:spcAft>
              <a:buFont typeface="Arial" pitchFamily="34" charset="0"/>
              <a:buNone/>
              <a:defRPr sz="2600" b="1">
                <a:solidFill>
                  <a:schemeClr val="bg1"/>
                </a:solidFill>
              </a:defRPr>
            </a:lvl5pPr>
            <a:lvl6pPr marL="1620000" indent="-270000">
              <a:spcBef>
                <a:spcPts val="0"/>
              </a:spcBef>
              <a:spcAft>
                <a:spcPts val="600"/>
              </a:spcAft>
              <a:buFont typeface="Arial" pitchFamily="34" charset="0"/>
              <a:buChar char="–"/>
              <a:defRPr sz="1200"/>
            </a:lvl6pPr>
            <a:lvl7pPr marL="1800000" indent="-270000">
              <a:spcBef>
                <a:spcPts val="0"/>
              </a:spcBef>
              <a:spcAft>
                <a:spcPts val="600"/>
              </a:spcAft>
              <a:buFont typeface="Arial" pitchFamily="34" charset="0"/>
              <a:buChar char="–"/>
              <a:defRPr sz="1200"/>
            </a:lvl7pPr>
            <a:lvl8pPr marL="2070000" indent="-270000">
              <a:spcBef>
                <a:spcPts val="0"/>
              </a:spcBef>
              <a:spcAft>
                <a:spcPts val="600"/>
              </a:spcAft>
              <a:buFont typeface="Arial" pitchFamily="34" charset="0"/>
              <a:buChar char="–"/>
              <a:defRPr sz="1200"/>
            </a:lvl8pPr>
            <a:lvl9pPr marL="2340000" indent="-270000">
              <a:spcBef>
                <a:spcPts val="0"/>
              </a:spcBef>
              <a:spcAft>
                <a:spcPts val="600"/>
              </a:spcAft>
              <a:buFont typeface="Arial" pitchFamily="34" charset="0"/>
              <a:buChar char="–"/>
              <a:defRPr sz="1200"/>
            </a:lvl9pPr>
          </a:lstStyle>
          <a:p>
            <a:pPr lvl="0"/>
            <a:r>
              <a:rPr lang="en-US" sz="9333" dirty="0">
                <a:solidFill>
                  <a:schemeClr val="accent3"/>
                </a:solidFill>
              </a:rPr>
              <a:t>Trust</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42378" y="316146"/>
            <a:ext cx="999577" cy="959319"/>
          </a:xfrm>
          <a:prstGeom prst="rect">
            <a:avLst/>
          </a:prstGeom>
        </p:spPr>
      </p:pic>
    </p:spTree>
    <p:extLst>
      <p:ext uri="{BB962C8B-B14F-4D97-AF65-F5344CB8AC3E}">
        <p14:creationId xmlns:p14="http://schemas.microsoft.com/office/powerpoint/2010/main" val="268037643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tx1"/>
        </a:solidFill>
        <a:effectLst/>
      </p:bgPr>
    </p:bg>
    <p:spTree>
      <p:nvGrpSpPr>
        <p:cNvPr id="1" name=""/>
        <p:cNvGrpSpPr/>
        <p:nvPr/>
      </p:nvGrpSpPr>
      <p:grpSpPr>
        <a:xfrm>
          <a:off x="0" y="0"/>
          <a:ext cx="0" cy="0"/>
          <a:chOff x="0" y="0"/>
          <a:chExt cx="0" cy="0"/>
        </a:xfrm>
      </p:grpSpPr>
      <p:pic>
        <p:nvPicPr>
          <p:cNvPr id="6" name="Picture 5" descr="Two people standing in a room&#10;&#10;Description automatically generated">
            <a:extLst>
              <a:ext uri="{FF2B5EF4-FFF2-40B4-BE49-F238E27FC236}">
                <a16:creationId xmlns:a16="http://schemas.microsoft.com/office/drawing/2014/main" id="{E3349C8C-AC4F-4210-AC25-8D81210F08A3}"/>
              </a:ext>
            </a:extLst>
          </p:cNvPr>
          <p:cNvPicPr>
            <a:picLocks noChangeAspect="1"/>
          </p:cNvPicPr>
          <p:nvPr userDrawn="1"/>
        </p:nvPicPr>
        <p:blipFill rotWithShape="1">
          <a:blip r:embed="rId2"/>
          <a:srcRect l="26945" t="8446"/>
          <a:stretch/>
        </p:blipFill>
        <p:spPr>
          <a:xfrm>
            <a:off x="7402722" y="235738"/>
            <a:ext cx="4560253" cy="3810000"/>
          </a:xfrm>
          <a:prstGeom prst="rect">
            <a:avLst/>
          </a:prstGeom>
        </p:spPr>
      </p:pic>
      <p:pic>
        <p:nvPicPr>
          <p:cNvPr id="4" name="Picture 3" descr="A group of people around a table&#10;&#10;Description automatically generated">
            <a:extLst>
              <a:ext uri="{FF2B5EF4-FFF2-40B4-BE49-F238E27FC236}">
                <a16:creationId xmlns:a16="http://schemas.microsoft.com/office/drawing/2014/main" id="{CDF15BA5-164D-4CFD-BE8E-A6E691C3AE2C}"/>
              </a:ext>
            </a:extLst>
          </p:cNvPr>
          <p:cNvPicPr>
            <a:picLocks noChangeAspect="1"/>
          </p:cNvPicPr>
          <p:nvPr userDrawn="1"/>
        </p:nvPicPr>
        <p:blipFill rotWithShape="1">
          <a:blip r:embed="rId3"/>
          <a:srcRect l="9968" t="15329" r="16707" b="27042"/>
          <a:stretch/>
        </p:blipFill>
        <p:spPr>
          <a:xfrm>
            <a:off x="7402724" y="4239626"/>
            <a:ext cx="4560252" cy="2389349"/>
          </a:xfrm>
          <a:prstGeom prst="rect">
            <a:avLst/>
          </a:prstGeom>
        </p:spPr>
      </p:pic>
      <p:sp>
        <p:nvSpPr>
          <p:cNvPr id="2" name="Rectangle 1">
            <a:extLst>
              <a:ext uri="{FF2B5EF4-FFF2-40B4-BE49-F238E27FC236}">
                <a16:creationId xmlns:a16="http://schemas.microsoft.com/office/drawing/2014/main" id="{CBEC77DD-F355-423D-83B7-D8F64A95C569}"/>
              </a:ext>
            </a:extLst>
          </p:cNvPr>
          <p:cNvSpPr/>
          <p:nvPr userDrawn="1"/>
        </p:nvSpPr>
        <p:spPr bwMode="black">
          <a:xfrm>
            <a:off x="229023" y="229024"/>
            <a:ext cx="6944677"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396152D-D35B-4118-93ED-0BD7A880021A}"/>
              </a:ext>
            </a:extLst>
          </p:cNvPr>
          <p:cNvSpPr txBox="1"/>
          <p:nvPr userDrawn="1"/>
        </p:nvSpPr>
        <p:spPr bwMode="white">
          <a:xfrm>
            <a:off x="584200" y="2425780"/>
            <a:ext cx="5511800" cy="1107996"/>
          </a:xfrm>
          <a:prstGeom prst="rect">
            <a:avLst/>
          </a:prstGeom>
          <a:noFill/>
        </p:spPr>
        <p:txBody>
          <a:bodyPr vert="horz" wrap="square" lIns="0" tIns="0" rIns="0" bIns="0" rtlCol="0" anchor="b" anchorCtr="0">
            <a:spAutoFit/>
          </a:bodyPr>
          <a:lstStyle>
            <a:lvl1pPr defTabSz="932742">
              <a:lnSpc>
                <a:spcPct val="100000"/>
              </a:lnSpc>
              <a:spcBef>
                <a:spcPct val="0"/>
              </a:spcBef>
              <a:buNone/>
              <a:defRPr lang="en-US" sz="3600" b="0" cap="none" spc="-50" baseline="0" dirty="0" smtClean="0">
                <a:ln w="3175">
                  <a:noFill/>
                </a:ln>
                <a:gradFill>
                  <a:gsLst>
                    <a:gs pos="62564">
                      <a:schemeClr val="tx1"/>
                    </a:gs>
                    <a:gs pos="55000">
                      <a:schemeClr val="tx1"/>
                    </a:gs>
                  </a:gsLst>
                  <a:lin ang="5400000" scaled="0"/>
                </a:gradFill>
                <a:effectLst/>
                <a:latin typeface="+mj-lt"/>
                <a:cs typeface="Segoe UI" panose="020B0502040204020203" pitchFamily="34" charset="0"/>
              </a:defRPr>
            </a:lvl1pPr>
          </a:lstStyle>
          <a:p>
            <a:pPr lvl="0"/>
            <a:r>
              <a:rPr lang="en-US" dirty="0">
                <a:gradFill>
                  <a:gsLst>
                    <a:gs pos="53982">
                      <a:schemeClr val="tx1"/>
                    </a:gs>
                    <a:gs pos="30000">
                      <a:schemeClr val="tx1"/>
                    </a:gs>
                  </a:gsLst>
                  <a:lin ang="5400000" scaled="1"/>
                </a:gradFill>
              </a:rPr>
              <a:t>Microsoft Business</a:t>
            </a:r>
            <a:br>
              <a:rPr lang="en-US" dirty="0">
                <a:gradFill>
                  <a:gsLst>
                    <a:gs pos="53982">
                      <a:schemeClr val="tx1"/>
                    </a:gs>
                    <a:gs pos="30000">
                      <a:schemeClr val="tx1"/>
                    </a:gs>
                  </a:gsLst>
                  <a:lin ang="5400000" scaled="1"/>
                </a:gradFill>
              </a:rPr>
            </a:br>
            <a:r>
              <a:rPr lang="en-US" dirty="0">
                <a:gradFill>
                  <a:gsLst>
                    <a:gs pos="53982">
                      <a:schemeClr val="tx1"/>
                    </a:gs>
                    <a:gs pos="30000">
                      <a:schemeClr val="tx1"/>
                    </a:gs>
                  </a:gsLst>
                  <a:lin ang="5400000" scaled="1"/>
                </a:gradFill>
              </a:rPr>
              <a:t>Applications Summit</a:t>
            </a:r>
          </a:p>
        </p:txBody>
      </p:sp>
      <p:sp>
        <p:nvSpPr>
          <p:cNvPr id="14" name="TextBox 13">
            <a:extLst>
              <a:ext uri="{FF2B5EF4-FFF2-40B4-BE49-F238E27FC236}">
                <a16:creationId xmlns:a16="http://schemas.microsoft.com/office/drawing/2014/main" id="{E7D69332-EE51-49C2-8356-F26F32534FCE}"/>
              </a:ext>
            </a:extLst>
          </p:cNvPr>
          <p:cNvSpPr txBox="1"/>
          <p:nvPr userDrawn="1"/>
        </p:nvSpPr>
        <p:spPr bwMode="white">
          <a:xfrm>
            <a:off x="584200" y="3962400"/>
            <a:ext cx="5511800" cy="338554"/>
          </a:xfrm>
          <a:prstGeom prst="rect">
            <a:avLst/>
          </a:prstGeom>
          <a:noFill/>
        </p:spPr>
        <p:txBody>
          <a:bodyPr vert="horz" wrap="square" lIns="0" tIns="0" rIns="0" bIns="0" rtlCol="0">
            <a:spAutoFit/>
          </a:bodyPr>
          <a:lstStyle>
            <a:lvl1pPr marR="0" lvl="0" indent="0" defTabSz="932742" fontAlgn="auto">
              <a:lnSpc>
                <a:spcPct val="100000"/>
              </a:lnSpc>
              <a:spcBef>
                <a:spcPts val="0"/>
              </a:spcBef>
              <a:spcAft>
                <a:spcPts val="0"/>
              </a:spcAft>
              <a:buClrTx/>
              <a:buSzPct val="90000"/>
              <a:buFont typeface="Wingdings" panose="05000000000000000000" pitchFamily="2" charset="2"/>
              <a:buNone/>
              <a:tabLst/>
              <a:defRPr sz="2200" spc="0" baseline="0">
                <a:gradFill>
                  <a:gsLst>
                    <a:gs pos="91000">
                      <a:schemeClr val="tx1"/>
                    </a:gs>
                    <a:gs pos="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dirty="0">
                <a:gradFill>
                  <a:gsLst>
                    <a:gs pos="53982">
                      <a:schemeClr val="tx1"/>
                    </a:gs>
                    <a:gs pos="30000">
                      <a:schemeClr val="tx1"/>
                    </a:gs>
                  </a:gsLst>
                  <a:lin ang="5400000" scaled="1"/>
                </a:gradFill>
              </a:rPr>
              <a:t>June 10–11, 2019 | Atlanta, GA</a:t>
            </a:r>
          </a:p>
        </p:txBody>
      </p:sp>
      <p:pic>
        <p:nvPicPr>
          <p:cNvPr id="25" name="MS logo white - EMF" descr="Microsoft logo white text version">
            <a:extLst>
              <a:ext uri="{FF2B5EF4-FFF2-40B4-BE49-F238E27FC236}">
                <a16:creationId xmlns:a16="http://schemas.microsoft.com/office/drawing/2014/main" id="{8F1694E3-9573-45BD-9C44-7866EAD809E3}"/>
              </a:ext>
            </a:extLst>
          </p:cNvPr>
          <p:cNvPicPr>
            <a:picLocks noChangeAspect="1"/>
          </p:cNvPicPr>
          <p:nvPr userDrawn="1"/>
        </p:nvPicPr>
        <p:blipFill>
          <a:blip r:embed="rId4"/>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6205455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845DC5-D523-463D-AFAD-EBEA1941C8DA}"/>
              </a:ext>
            </a:extLst>
          </p:cNvPr>
          <p:cNvSpPr/>
          <p:nvPr userDrawn="1"/>
        </p:nvSpPr>
        <p:spPr bwMode="black">
          <a:xfrm>
            <a:off x="229023" y="229024"/>
            <a:ext cx="11733953"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7EFD2662-C6E1-4637-9D34-25EEDF46C4FB}"/>
              </a:ext>
            </a:extLst>
          </p:cNvPr>
          <p:cNvSpPr>
            <a:spLocks noGrp="1"/>
          </p:cNvSpPr>
          <p:nvPr>
            <p:ph type="body" sz="quarter" idx="13" hasCustomPrompt="1"/>
          </p:nvPr>
        </p:nvSpPr>
        <p:spPr bwMode="white">
          <a:xfrm>
            <a:off x="9460870" y="539842"/>
            <a:ext cx="2146929" cy="338554"/>
          </a:xfrm>
          <a:noFill/>
        </p:spPr>
        <p:txBody>
          <a:bodyPr wrap="square" lIns="0" tIns="0" rIns="0" bIns="0">
            <a:spAutoFit/>
          </a:bodyPr>
          <a:lstStyle>
            <a:lvl1pPr marL="0" indent="0" algn="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Session code</a:t>
            </a:r>
          </a:p>
        </p:txBody>
      </p:sp>
      <p:pic>
        <p:nvPicPr>
          <p:cNvPr id="2" name="Picture 1">
            <a:extLst>
              <a:ext uri="{FF2B5EF4-FFF2-40B4-BE49-F238E27FC236}">
                <a16:creationId xmlns:a16="http://schemas.microsoft.com/office/drawing/2014/main" id="{24DFF586-98CD-40DA-8610-D02871200A0C}"/>
              </a:ext>
            </a:extLst>
          </p:cNvPr>
          <p:cNvPicPr>
            <a:picLocks noChangeAspect="1"/>
          </p:cNvPicPr>
          <p:nvPr userDrawn="1"/>
        </p:nvPicPr>
        <p:blipFill>
          <a:blip r:embed="rId3"/>
          <a:stretch>
            <a:fillRect/>
          </a:stretch>
        </p:blipFill>
        <p:spPr>
          <a:xfrm>
            <a:off x="584200" y="5674583"/>
            <a:ext cx="3254375" cy="655195"/>
          </a:xfrm>
          <a:prstGeom prst="rect">
            <a:avLst/>
          </a:prstGeom>
        </p:spPr>
      </p:pic>
    </p:spTree>
    <p:extLst>
      <p:ext uri="{BB962C8B-B14F-4D97-AF65-F5344CB8AC3E}">
        <p14:creationId xmlns:p14="http://schemas.microsoft.com/office/powerpoint/2010/main" val="381692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27462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40673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28773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5858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97619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878162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498126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3119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624906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549708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2570295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8264554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110506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370285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4833942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41667589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868700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FFFF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26679102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53841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16602516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2959076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32853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376497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08429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49285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80071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09072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13925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0794389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518446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54575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latin typeface="Segoe UI Semibold" panose="020B0702040204020203" pitchFamily="34" charset="0"/>
                <a:cs typeface="Segoe UI Semibold" panose="020B0702040204020203" pitchFamily="34" charset="0"/>
              </a:defRPr>
            </a:lvl1pPr>
          </a:lstStyle>
          <a:p>
            <a:r>
              <a:rPr lang="en-US" dirty="0"/>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latin typeface="Segoe UI Semibold" panose="020B0702040204020203" pitchFamily="34" charset="0"/>
                <a:cs typeface="Segoe UI Semibold" panose="020B07020402040202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latin typeface="Segoe UI Semibold" panose="020B0702040204020203" pitchFamily="34" charset="0"/>
                <a:cs typeface="Segoe UI Semibold" panose="020B0702040204020203" pitchFamily="34" charset="0"/>
              </a:defRPr>
            </a:lvl1pPr>
          </a:lstStyle>
          <a:p>
            <a:fld id="{B61BEF0D-F0BB-DE4B-95CE-6DB70DBA9567}" type="datetimeFigureOut">
              <a:rPr lang="en-US" smtClean="0"/>
              <a:pPr/>
              <a:t>9/20/2019</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latin typeface="Segoe UI Semibold" panose="020B0702040204020203" pitchFamily="34" charset="0"/>
                <a:cs typeface="Segoe UI Semibold" panose="020B0702040204020203" pitchFamily="34" charset="0"/>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latin typeface="Segoe UI Semibold" panose="020B0702040204020203" pitchFamily="34" charset="0"/>
                <a:cs typeface="Segoe UI Semibold" panose="020B0702040204020203" pitchFamily="34" charset="0"/>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48709364"/>
      </p:ext>
    </p:extLst>
  </p:cSld>
  <p:clrMapOvr>
    <a:masterClrMapping/>
  </p:clrMapOvr>
  <p:hf sldNum="0"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1331"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87873388"/>
      </p:ext>
    </p:extLst>
  </p:cSld>
  <p:clrMapOvr>
    <a:masterClrMapping/>
  </p:clrMapOvr>
  <p:hf sldNum="0"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9/20/2019</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04375326"/>
      </p:ext>
    </p:extLst>
  </p:cSld>
  <p:clrMapOvr>
    <a:masterClrMapping/>
  </p:clrMapOvr>
  <p:hf sldNum="0"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37733355"/>
      </p:ext>
    </p:extLst>
  </p:cSld>
  <p:clrMapOvr>
    <a:masterClrMapping/>
  </p:clrMapOvr>
  <p:hf sldNum="0"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9/20/2019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34539382"/>
      </p:ext>
    </p:extLst>
  </p:cSld>
  <p:clrMapOvr>
    <a:masterClrMapping/>
  </p:clrMapOvr>
  <p:hf sldNum="0"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9/20/2019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2155530185"/>
      </p:ext>
    </p:extLst>
  </p:cSld>
  <p:clrMapOvr>
    <a:masterClrMapping/>
  </p:clrMapOvr>
  <p:transition>
    <p:fade/>
  </p:transition>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9/20/2019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66244861"/>
      </p:ext>
    </p:extLst>
  </p:cSld>
  <p:clrMapOvr>
    <a:masterClrMapping/>
  </p:clrMapOvr>
  <p:transition>
    <p:fade/>
  </p:transition>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9/20/2019</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61987306"/>
      </p:ext>
    </p:extLst>
  </p:cSld>
  <p:clrMapOvr>
    <a:masterClrMapping/>
  </p:clrMapOvr>
  <p:hf sldNum="0"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3969835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21527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47413721"/>
      </p:ext>
    </p:extLst>
  </p:cSld>
  <p:clrMapOvr>
    <a:masterClrMapping/>
  </p:clrMapOvr>
  <p:hf sldNum="0"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9/20/2019</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02454117"/>
      </p:ext>
    </p:extLst>
  </p:cSld>
  <p:clrMapOvr>
    <a:masterClrMapping/>
  </p:clrMapOvr>
  <p:hf sldNum="0"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FFFF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20442847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2536373"/>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AD50A22-8032-4631-8FF7-3B34E2EE157B}" type="datetimeFigureOut">
              <a:rPr lang="en-US" smtClean="0"/>
              <a:t>9/20/2019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7A2EA-2E65-41B4-BDA7-77A709F8260D}" type="slidenum">
              <a:rPr lang="en-US" smtClean="0"/>
              <a:t>‹#›</a:t>
            </a:fld>
            <a:endParaRPr lang="en-US"/>
          </a:p>
        </p:txBody>
      </p:sp>
    </p:spTree>
    <p:extLst>
      <p:ext uri="{BB962C8B-B14F-4D97-AF65-F5344CB8AC3E}">
        <p14:creationId xmlns:p14="http://schemas.microsoft.com/office/powerpoint/2010/main" val="381678643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AD50A22-8032-4631-8FF7-3B34E2EE157B}" type="datetimeFigureOut">
              <a:rPr lang="en-US" smtClean="0"/>
              <a:t>9/20/2019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7A2EA-2E65-41B4-BDA7-77A709F8260D}" type="slidenum">
              <a:rPr lang="en-US" smtClean="0"/>
              <a:t>‹#›</a:t>
            </a:fld>
            <a:endParaRPr lang="en-US"/>
          </a:p>
        </p:txBody>
      </p:sp>
    </p:spTree>
    <p:extLst>
      <p:ext uri="{BB962C8B-B14F-4D97-AF65-F5344CB8AC3E}">
        <p14:creationId xmlns:p14="http://schemas.microsoft.com/office/powerpoint/2010/main" val="306669809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D50A22-8032-4631-8FF7-3B34E2EE157B}" type="datetimeFigureOut">
              <a:rPr lang="en-US" smtClean="0"/>
              <a:t>9/20/2019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7A2EA-2E65-41B4-BDA7-77A709F8260D}" type="slidenum">
              <a:rPr lang="en-US" smtClean="0"/>
              <a:t>‹#›</a:t>
            </a:fld>
            <a:endParaRPr lang="en-US"/>
          </a:p>
        </p:txBody>
      </p:sp>
    </p:spTree>
    <p:extLst>
      <p:ext uri="{BB962C8B-B14F-4D97-AF65-F5344CB8AC3E}">
        <p14:creationId xmlns:p14="http://schemas.microsoft.com/office/powerpoint/2010/main" val="144278057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AD50A22-8032-4631-8FF7-3B34E2EE157B}" type="datetimeFigureOut">
              <a:rPr lang="en-US" smtClean="0"/>
              <a:t>9/20/2019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7A2EA-2E65-41B4-BDA7-77A709F8260D}" type="slidenum">
              <a:rPr lang="en-US" smtClean="0"/>
              <a:t>‹#›</a:t>
            </a:fld>
            <a:endParaRPr lang="en-US"/>
          </a:p>
        </p:txBody>
      </p:sp>
    </p:spTree>
    <p:extLst>
      <p:ext uri="{BB962C8B-B14F-4D97-AF65-F5344CB8AC3E}">
        <p14:creationId xmlns:p14="http://schemas.microsoft.com/office/powerpoint/2010/main" val="244984454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AD50A22-8032-4631-8FF7-3B34E2EE157B}" type="datetimeFigureOut">
              <a:rPr lang="en-US" smtClean="0"/>
              <a:t>9/20/2019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7A2EA-2E65-41B4-BDA7-77A709F8260D}" type="slidenum">
              <a:rPr lang="en-US" smtClean="0"/>
              <a:t>‹#›</a:t>
            </a:fld>
            <a:endParaRPr lang="en-US"/>
          </a:p>
        </p:txBody>
      </p:sp>
    </p:spTree>
    <p:extLst>
      <p:ext uri="{BB962C8B-B14F-4D97-AF65-F5344CB8AC3E}">
        <p14:creationId xmlns:p14="http://schemas.microsoft.com/office/powerpoint/2010/main" val="217100603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AD50A22-8032-4631-8FF7-3B34E2EE157B}" type="datetimeFigureOut">
              <a:rPr lang="en-US" smtClean="0"/>
              <a:t>9/20/2019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7A2EA-2E65-41B4-BDA7-77A709F8260D}" type="slidenum">
              <a:rPr lang="en-US" smtClean="0"/>
              <a:t>‹#›</a:t>
            </a:fld>
            <a:endParaRPr lang="en-US"/>
          </a:p>
        </p:txBody>
      </p:sp>
    </p:spTree>
    <p:extLst>
      <p:ext uri="{BB962C8B-B14F-4D97-AF65-F5344CB8AC3E}">
        <p14:creationId xmlns:p14="http://schemas.microsoft.com/office/powerpoint/2010/main" val="3426781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theme" Target="../theme/theme2.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image" Target="../media/image10.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image" Target="../media/image13.jpg"/><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image" Target="../media/image1.emf"/><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theme" Target="../theme/theme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2" Type="http://schemas.openxmlformats.org/officeDocument/2006/relationships/slideLayout" Target="../slideLayouts/slideLayout82.xml"/><Relationship Id="rId16" Type="http://schemas.openxmlformats.org/officeDocument/2006/relationships/image" Target="../media/image13.jpg"/><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image" Target="../media/image1.emf"/><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1.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theme" Target="../theme/theme5.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3081345"/>
      </p:ext>
    </p:extLst>
  </p:cSld>
  <p:clrMap bg1="lt1" tx1="dk1" bg2="lt2" tx2="dk2" accent1="accent1" accent2="accent2" accent3="accent3" accent4="accent4" accent5="accent5" accent6="accent6" hlink="hlink" folHlink="folHlink"/>
  <p:sldLayoutIdLst>
    <p:sldLayoutId id="2147484833" r:id="rId1"/>
    <p:sldLayoutId id="2147484802"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 id="2147484815" r:id="rId14"/>
    <p:sldLayoutId id="2147484816" r:id="rId15"/>
    <p:sldLayoutId id="2147484817" r:id="rId16"/>
    <p:sldLayoutId id="2147484818" r:id="rId17"/>
    <p:sldLayoutId id="2147484819" r:id="rId18"/>
    <p:sldLayoutId id="2147484820" r:id="rId19"/>
    <p:sldLayoutId id="2147484821" r:id="rId20"/>
    <p:sldLayoutId id="2147484822" r:id="rId21"/>
    <p:sldLayoutId id="2147484823" r:id="rId22"/>
    <p:sldLayoutId id="2147484824" r:id="rId23"/>
    <p:sldLayoutId id="2147484825" r:id="rId24"/>
    <p:sldLayoutId id="2147484826" r:id="rId25"/>
    <p:sldLayoutId id="2147484827" r:id="rId26"/>
    <p:sldLayoutId id="2147484828" r:id="rId27"/>
    <p:sldLayoutId id="2147484829" r:id="rId28"/>
    <p:sldLayoutId id="2147484830" r:id="rId29"/>
    <p:sldLayoutId id="2147484831"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478869" y="6272002"/>
            <a:ext cx="3420032" cy="365125"/>
          </a:xfrm>
          <a:prstGeom prst="rect">
            <a:avLst/>
          </a:prstGeom>
        </p:spPr>
        <p:txBody>
          <a:bodyPr vert="horz" lIns="0" tIns="0" rIns="0" bIns="0" rtlCol="0" anchor="t" anchorCtr="0"/>
          <a:lstStyle>
            <a:lvl1pPr algn="l">
              <a:defRPr sz="1067">
                <a:solidFill>
                  <a:schemeClr val="tx1"/>
                </a:solidFill>
              </a:defRPr>
            </a:lvl1pPr>
          </a:lstStyle>
          <a:p>
            <a:r>
              <a:rPr lang="en-GB"/>
              <a:t>16x9 core template</a:t>
            </a:r>
            <a:endParaRPr lang="en-GB" dirty="0"/>
          </a:p>
        </p:txBody>
      </p:sp>
      <p:sp>
        <p:nvSpPr>
          <p:cNvPr id="6" name="Slide Number Placeholder 5"/>
          <p:cNvSpPr>
            <a:spLocks noGrp="1"/>
          </p:cNvSpPr>
          <p:nvPr>
            <p:ph type="sldNum" sz="quarter" idx="4"/>
          </p:nvPr>
        </p:nvSpPr>
        <p:spPr>
          <a:xfrm>
            <a:off x="10604039" y="6272002"/>
            <a:ext cx="1106831" cy="365125"/>
          </a:xfrm>
          <a:prstGeom prst="rect">
            <a:avLst/>
          </a:prstGeom>
        </p:spPr>
        <p:txBody>
          <a:bodyPr vert="horz" lIns="72000" tIns="0" rIns="0" bIns="0" rtlCol="0" anchor="t" anchorCtr="0"/>
          <a:lstStyle>
            <a:lvl1pPr algn="r">
              <a:defRPr sz="1067">
                <a:solidFill>
                  <a:schemeClr val="tx1"/>
                </a:solidFill>
              </a:defRPr>
            </a:lvl1pPr>
          </a:lstStyle>
          <a:p>
            <a:fld id="{9F9F533D-B52E-4A2F-BF72-0ADD2D94BD75}" type="slidenum">
              <a:rPr lang="en-GB" smtClean="0"/>
              <a:pPr/>
              <a:t>‹#›</a:t>
            </a:fld>
            <a:endParaRPr lang="en-GB"/>
          </a:p>
        </p:txBody>
      </p:sp>
      <p:sp>
        <p:nvSpPr>
          <p:cNvPr id="4" name="Title Placeholder 3"/>
          <p:cNvSpPr>
            <a:spLocks noGrp="1"/>
          </p:cNvSpPr>
          <p:nvPr>
            <p:ph type="title"/>
          </p:nvPr>
        </p:nvSpPr>
        <p:spPr>
          <a:xfrm>
            <a:off x="478870" y="384852"/>
            <a:ext cx="10102852" cy="451405"/>
          </a:xfrm>
          <a:prstGeom prst="rect">
            <a:avLst/>
          </a:prstGeom>
        </p:spPr>
        <p:txBody>
          <a:bodyPr vert="horz" lIns="0" tIns="0" rIns="0" bIns="0" rtlCol="0" anchor="t" anchorCtr="0">
            <a:spAutoFit/>
          </a:bodyPr>
          <a:lstStyle/>
          <a:p>
            <a:r>
              <a:rPr lang="en-US" dirty="0"/>
              <a:t>Click to edit Master heading style</a:t>
            </a:r>
            <a:endParaRPr lang="en-GB" dirty="0"/>
          </a:p>
        </p:txBody>
      </p:sp>
      <p:sp>
        <p:nvSpPr>
          <p:cNvPr id="7" name="Date Placeholder 6"/>
          <p:cNvSpPr>
            <a:spLocks noGrp="1"/>
          </p:cNvSpPr>
          <p:nvPr>
            <p:ph type="dt" sz="half" idx="2"/>
          </p:nvPr>
        </p:nvSpPr>
        <p:spPr>
          <a:xfrm>
            <a:off x="3980329" y="6272002"/>
            <a:ext cx="4219640" cy="365125"/>
          </a:xfrm>
          <a:prstGeom prst="rect">
            <a:avLst/>
          </a:prstGeom>
        </p:spPr>
        <p:txBody>
          <a:bodyPr vert="horz" lIns="72000" tIns="0" rIns="72000" bIns="0" rtlCol="0" anchor="t" anchorCtr="1"/>
          <a:lstStyle>
            <a:lvl1pPr algn="l">
              <a:defRPr sz="1067">
                <a:solidFill>
                  <a:schemeClr val="tx1"/>
                </a:solidFill>
              </a:defRPr>
            </a:lvl1pPr>
          </a:lstStyle>
          <a:p>
            <a:pPr algn="ctr"/>
            <a:r>
              <a:rPr lang="en-US"/>
              <a:t>Insert your date / confidentiality text here</a:t>
            </a:r>
            <a:endParaRPr lang="en-GB" dirty="0"/>
          </a:p>
        </p:txBody>
      </p:sp>
      <p:cxnSp>
        <p:nvCxnSpPr>
          <p:cNvPr id="10" name="Straight Connector 9"/>
          <p:cNvCxnSpPr/>
          <p:nvPr userDrawn="1"/>
        </p:nvCxnSpPr>
        <p:spPr>
          <a:xfrm>
            <a:off x="478869" y="6132244"/>
            <a:ext cx="1123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478869" y="1438055"/>
            <a:ext cx="112320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0842378" y="316146"/>
            <a:ext cx="999577" cy="959319"/>
          </a:xfrm>
          <a:prstGeom prst="rect">
            <a:avLst/>
          </a:prstGeom>
        </p:spPr>
      </p:pic>
    </p:spTree>
    <p:extLst>
      <p:ext uri="{BB962C8B-B14F-4D97-AF65-F5344CB8AC3E}">
        <p14:creationId xmlns:p14="http://schemas.microsoft.com/office/powerpoint/2010/main" val="43720135"/>
      </p:ext>
    </p:extLst>
  </p:cSld>
  <p:clrMap bg1="lt1" tx1="dk1" bg2="lt2" tx2="dk2" accent1="accent1" accent2="accent2" accent3="accent3" accent4="accent4" accent5="accent5" accent6="accent6" hlink="hlink" folHlink="folHlink"/>
  <p:sldLayoutIdLst>
    <p:sldLayoutId id="2147484835" r:id="rId1"/>
    <p:sldLayoutId id="2147484836" r:id="rId2"/>
    <p:sldLayoutId id="2147484837" r:id="rId3"/>
    <p:sldLayoutId id="2147484838" r:id="rId4"/>
    <p:sldLayoutId id="2147484839" r:id="rId5"/>
    <p:sldLayoutId id="2147484840" r:id="rId6"/>
    <p:sldLayoutId id="2147484841" r:id="rId7"/>
    <p:sldLayoutId id="2147484842" r:id="rId8"/>
    <p:sldLayoutId id="2147484843" r:id="rId9"/>
    <p:sldLayoutId id="2147484844" r:id="rId10"/>
    <p:sldLayoutId id="2147484845" r:id="rId11"/>
    <p:sldLayoutId id="2147484846" r:id="rId12"/>
    <p:sldLayoutId id="2147484847" r:id="rId13"/>
    <p:sldLayoutId id="2147484848" r:id="rId14"/>
    <p:sldLayoutId id="2147484849" r:id="rId15"/>
    <p:sldLayoutId id="2147484850" r:id="rId16"/>
    <p:sldLayoutId id="2147484851" r:id="rId17"/>
    <p:sldLayoutId id="2147484852" r:id="rId18"/>
    <p:sldLayoutId id="2147484853" r:id="rId19"/>
    <p:sldLayoutId id="2147484854" r:id="rId20"/>
  </p:sldLayoutIdLst>
  <p:hf hdr="0"/>
  <p:txStyles>
    <p:titleStyle>
      <a:lvl1pPr algn="l" defTabSz="1219170" rtl="0" eaLnBrk="1" latinLnBrk="0" hangingPunct="1">
        <a:lnSpc>
          <a:spcPct val="100000"/>
        </a:lnSpc>
        <a:spcBef>
          <a:spcPct val="0"/>
        </a:spcBef>
        <a:buNone/>
        <a:defRPr sz="2933" b="1" kern="1200">
          <a:solidFill>
            <a:schemeClr val="bg2"/>
          </a:solidFill>
          <a:latin typeface="+mj-lt"/>
          <a:ea typeface="+mj-ea"/>
          <a:cs typeface="+mj-cs"/>
        </a:defRPr>
      </a:lvl1pPr>
    </p:titleStyle>
    <p:bodyStyle>
      <a:lvl1pPr marL="359991" indent="-359991" algn="l" defTabSz="1219170" rtl="0" eaLnBrk="1" latinLnBrk="0" hangingPunct="1">
        <a:spcBef>
          <a:spcPts val="0"/>
        </a:spcBef>
        <a:spcAft>
          <a:spcPts val="800"/>
        </a:spcAft>
        <a:buClr>
          <a:schemeClr val="tx1"/>
        </a:buClr>
        <a:buFont typeface="Arial" pitchFamily="34" charset="0"/>
        <a:buChar char="–"/>
        <a:defRPr sz="2133" kern="1200">
          <a:solidFill>
            <a:schemeClr val="tx1"/>
          </a:solidFill>
          <a:latin typeface="+mn-lt"/>
          <a:ea typeface="+mn-ea"/>
          <a:cs typeface="+mn-cs"/>
        </a:defRPr>
      </a:lvl1pPr>
      <a:lvl2pPr marL="717533" indent="-359991" algn="l" defTabSz="1219170" rtl="0" eaLnBrk="1" latinLnBrk="0" hangingPunct="1">
        <a:spcBef>
          <a:spcPts val="0"/>
        </a:spcBef>
        <a:spcAft>
          <a:spcPts val="800"/>
        </a:spcAft>
        <a:buFont typeface="Arial" pitchFamily="34" charset="0"/>
        <a:buChar char="–"/>
        <a:defRPr sz="1867" kern="1200">
          <a:solidFill>
            <a:schemeClr val="tx1"/>
          </a:solidFill>
          <a:latin typeface="+mn-lt"/>
          <a:ea typeface="+mn-ea"/>
          <a:cs typeface="+mn-cs"/>
        </a:defRPr>
      </a:lvl2pPr>
      <a:lvl3pPr marL="1079973" indent="-359991" algn="l" defTabSz="1219170" rtl="0" eaLnBrk="1" latinLnBrk="0" hangingPunct="1">
        <a:spcBef>
          <a:spcPts val="0"/>
        </a:spcBef>
        <a:spcAft>
          <a:spcPts val="800"/>
        </a:spcAft>
        <a:buFont typeface="Arial" pitchFamily="34" charset="0"/>
        <a:buChar char="–"/>
        <a:defRPr sz="1600" kern="1200">
          <a:solidFill>
            <a:schemeClr val="tx1"/>
          </a:solidFill>
          <a:latin typeface="+mn-lt"/>
          <a:ea typeface="+mn-ea"/>
          <a:cs typeface="+mn-cs"/>
        </a:defRPr>
      </a:lvl3pPr>
      <a:lvl4pPr marL="1441415" indent="-359991" algn="l" defTabSz="1219170" rtl="0" eaLnBrk="1" latinLnBrk="0" hangingPunct="1">
        <a:spcBef>
          <a:spcPts val="0"/>
        </a:spcBef>
        <a:spcAft>
          <a:spcPts val="800"/>
        </a:spcAft>
        <a:buFont typeface="Arial" pitchFamily="34" charset="0"/>
        <a:buChar char="–"/>
        <a:defRPr sz="1600" kern="1200">
          <a:solidFill>
            <a:schemeClr val="tx1"/>
          </a:solidFill>
          <a:latin typeface="+mn-lt"/>
          <a:ea typeface="+mn-ea"/>
          <a:cs typeface="+mn-cs"/>
        </a:defRPr>
      </a:lvl4pPr>
      <a:lvl5pPr marL="1799955" indent="-359991" algn="l" defTabSz="1219170" rtl="0" eaLnBrk="1" latinLnBrk="0" hangingPunct="1">
        <a:spcBef>
          <a:spcPts val="0"/>
        </a:spcBef>
        <a:spcAft>
          <a:spcPts val="800"/>
        </a:spcAft>
        <a:buFont typeface="Arial" pitchFamily="34" charset="0"/>
        <a:buChar char="–"/>
        <a:defRPr sz="1600" b="0" kern="1200">
          <a:solidFill>
            <a:schemeClr val="tx1"/>
          </a:solidFill>
          <a:latin typeface="+mn-lt"/>
          <a:ea typeface="+mn-ea"/>
          <a:cs typeface="+mn-cs"/>
        </a:defRPr>
      </a:lvl5pPr>
      <a:lvl6pPr marL="2159946" indent="-359991" algn="l" defTabSz="1219170" rtl="0" eaLnBrk="1" latinLnBrk="0" hangingPunct="1">
        <a:spcBef>
          <a:spcPts val="0"/>
        </a:spcBef>
        <a:spcAft>
          <a:spcPts val="800"/>
        </a:spcAft>
        <a:buFont typeface="Arial" pitchFamily="34" charset="0"/>
        <a:buChar char="–"/>
        <a:defRPr sz="1600" kern="1200">
          <a:solidFill>
            <a:schemeClr val="tx1"/>
          </a:solidFill>
          <a:latin typeface="+mn-lt"/>
          <a:ea typeface="+mn-ea"/>
          <a:cs typeface="+mn-cs"/>
        </a:defRPr>
      </a:lvl6pPr>
      <a:lvl7pPr marL="2399940" indent="-359991" algn="l" defTabSz="1219170" rtl="0" eaLnBrk="1" latinLnBrk="0" hangingPunct="1">
        <a:spcBef>
          <a:spcPts val="0"/>
        </a:spcBef>
        <a:spcAft>
          <a:spcPts val="800"/>
        </a:spcAft>
        <a:buFont typeface="Arial" pitchFamily="34" charset="0"/>
        <a:buChar char="–"/>
        <a:defRPr sz="1600" kern="1200">
          <a:solidFill>
            <a:schemeClr val="tx1"/>
          </a:solidFill>
          <a:latin typeface="+mn-lt"/>
          <a:ea typeface="+mn-ea"/>
          <a:cs typeface="+mn-cs"/>
        </a:defRPr>
      </a:lvl7pPr>
      <a:lvl8pPr marL="2759931" indent="-359991" algn="l" defTabSz="1219170" rtl="0" eaLnBrk="1" latinLnBrk="0" hangingPunct="1">
        <a:spcBef>
          <a:spcPts val="0"/>
        </a:spcBef>
        <a:spcAft>
          <a:spcPts val="800"/>
        </a:spcAft>
        <a:buFont typeface="Arial" pitchFamily="34" charset="0"/>
        <a:buChar char="–"/>
        <a:defRPr sz="1600" kern="1200">
          <a:solidFill>
            <a:schemeClr val="tx1"/>
          </a:solidFill>
          <a:latin typeface="+mn-lt"/>
          <a:ea typeface="+mn-ea"/>
          <a:cs typeface="+mn-cs"/>
        </a:defRPr>
      </a:lvl8pPr>
      <a:lvl9pPr marL="3119922" indent="-359991" algn="l" defTabSz="1219170" rtl="0" eaLnBrk="1" latinLnBrk="0" hangingPunct="1">
        <a:spcBef>
          <a:spcPts val="0"/>
        </a:spcBef>
        <a:spcAft>
          <a:spcPts val="800"/>
        </a:spcAft>
        <a:buFont typeface="Arial" pitchFamily="34" charset="0"/>
        <a:buChar char="–"/>
        <a:defRPr sz="16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64500" y="2843773"/>
            <a:ext cx="6858000" cy="1170455"/>
          </a:xfrm>
          <a:prstGeom prst="rect">
            <a:avLst/>
          </a:prstGeom>
        </p:spPr>
      </p:pic>
      <p:pic>
        <p:nvPicPr>
          <p:cNvPr id="49" name="Picture 48">
            <a:extLst>
              <a:ext uri="{FF2B5EF4-FFF2-40B4-BE49-F238E27FC236}">
                <a16:creationId xmlns:a16="http://schemas.microsoft.com/office/drawing/2014/main" id="{CE531D0F-D04E-4FBA-A370-38610A5F003E}"/>
              </a:ext>
            </a:extLst>
          </p:cNvPr>
          <p:cNvPicPr>
            <a:picLocks noChangeAspect="1"/>
          </p:cNvPicPr>
          <p:nvPr userDrawn="1"/>
        </p:nvPicPr>
        <p:blipFill>
          <a:blip r:embed="rId33"/>
          <a:stretch>
            <a:fillRect/>
          </a:stretch>
        </p:blipFill>
        <p:spPr>
          <a:xfrm>
            <a:off x="11672737" y="6343638"/>
            <a:ext cx="453309" cy="443508"/>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775232553"/>
      </p:ext>
    </p:extLst>
  </p:cSld>
  <p:clrMap bg1="lt1" tx1="dk1" bg2="lt2" tx2="dk2" accent1="accent1" accent2="accent2" accent3="accent3" accent4="accent4" accent5="accent5" accent6="accent6" hlink="hlink" folHlink="folHlink"/>
  <p:sldLayoutIdLst>
    <p:sldLayoutId id="2147484857" r:id="rId1"/>
    <p:sldLayoutId id="2147484858" r:id="rId2"/>
    <p:sldLayoutId id="2147484859" r:id="rId3"/>
    <p:sldLayoutId id="2147484860" r:id="rId4"/>
    <p:sldLayoutId id="2147484861" r:id="rId5"/>
    <p:sldLayoutId id="2147484862" r:id="rId6"/>
    <p:sldLayoutId id="2147484863" r:id="rId7"/>
    <p:sldLayoutId id="2147484864" r:id="rId8"/>
    <p:sldLayoutId id="2147484865" r:id="rId9"/>
    <p:sldLayoutId id="2147484866" r:id="rId10"/>
    <p:sldLayoutId id="2147484867" r:id="rId11"/>
    <p:sldLayoutId id="2147484868" r:id="rId12"/>
    <p:sldLayoutId id="2147484869" r:id="rId13"/>
    <p:sldLayoutId id="2147484870" r:id="rId14"/>
    <p:sldLayoutId id="2147484871" r:id="rId15"/>
    <p:sldLayoutId id="2147484872" r:id="rId16"/>
    <p:sldLayoutId id="2147484873" r:id="rId17"/>
    <p:sldLayoutId id="2147484874" r:id="rId18"/>
    <p:sldLayoutId id="2147484875" r:id="rId19"/>
    <p:sldLayoutId id="2147484876" r:id="rId20"/>
    <p:sldLayoutId id="2147484877" r:id="rId21"/>
    <p:sldLayoutId id="2147484878" r:id="rId22"/>
    <p:sldLayoutId id="2147484879" r:id="rId23"/>
    <p:sldLayoutId id="2147484880" r:id="rId24"/>
    <p:sldLayoutId id="2147484881" r:id="rId25"/>
    <p:sldLayoutId id="2147484882" r:id="rId26"/>
    <p:sldLayoutId id="2147484883" r:id="rId27"/>
    <p:sldLayoutId id="2147484884" r:id="rId28"/>
    <p:sldLayoutId id="2147484885" r:id="rId29"/>
    <p:sldLayoutId id="2147484886"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9/20/2019</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nvGrpSpPr>
          <p:cNvPr id="12" name="GRID" hidden="1">
            <a:extLst>
              <a:ext uri="{FF2B5EF4-FFF2-40B4-BE49-F238E27FC236}">
                <a16:creationId xmlns:a16="http://schemas.microsoft.com/office/drawing/2014/main" id="{9EA75FC4-120B-4109-AC9A-D3E8264ACB3D}"/>
              </a:ext>
            </a:extLst>
          </p:cNvPr>
          <p:cNvGrpSpPr/>
          <p:nvPr userDrawn="1"/>
        </p:nvGrpSpPr>
        <p:grpSpPr>
          <a:xfrm>
            <a:off x="0" y="0"/>
            <a:ext cx="12192000" cy="6858000"/>
            <a:chOff x="0" y="0"/>
            <a:chExt cx="12192000" cy="6858000"/>
          </a:xfrm>
        </p:grpSpPr>
        <p:cxnSp>
          <p:nvCxnSpPr>
            <p:cNvPr id="13" name="Straight Connector 12">
              <a:extLst>
                <a:ext uri="{FF2B5EF4-FFF2-40B4-BE49-F238E27FC236}">
                  <a16:creationId xmlns:a16="http://schemas.microsoft.com/office/drawing/2014/main" id="{DC0E175C-CDB6-4B0D-97C4-776A02A64A24}"/>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58A867B-7114-4B4D-B3D7-B389FDB3674B}"/>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57429ED-E138-4D64-B44F-47F90DA9274F}"/>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178CA7C-46C8-4157-95C4-D4FED80288F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0683D50-728B-4F08-B50A-0B3A77EE6767}"/>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2D8B0D2-3C04-40C0-BC66-223C6BC5CD02}"/>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5652687-B617-47B0-A18E-5367AF58F59D}"/>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D9246CA-EF70-4E85-A544-81E5868ABB14}"/>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8091C27-8CB0-42AD-8C77-2076BB91F85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0E4E93C-2FC6-4ADB-8A86-0AC3C72CB81F}"/>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A1B3FC9-0A3F-4D89-B3EF-0147CA183DA6}"/>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A563AFA-A2B4-4446-97A5-F1533EBDEC52}"/>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8F14ADC-F7BE-4AAA-92E2-63E6F9BC0E81}"/>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C7A4CA9-09DB-4E90-9425-87A8283B01F3}"/>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45DDB52-F5B3-48EF-BD0C-CE55D4549874}"/>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DB95DE4-A1B4-4858-A36A-0F2A0DFA755D}"/>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2D62BAD-FA17-4109-905B-DA4FACC421D4}"/>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0DDC4B0-EA51-4E69-AED8-1AC9059208F8}"/>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9C7327-C879-4B90-9E44-0246209A1754}"/>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8649577-6069-4F4B-9F2E-591DAC133F31}"/>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FB5DD01-BB91-4B67-AB60-5AA8F36CA9B7}"/>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D674EE1-4360-4A52-9A15-589D8B26C76F}"/>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AEAEB30-5874-4108-BCC1-A55A2F9B6A6A}"/>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07CF190-C3E1-485F-9B3F-2CB82ED749F8}"/>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9E5657F-2857-491C-B0A2-481FADB006AC}"/>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5BF7090-8171-4E09-B9EC-75591997EE47}"/>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75602D1-A118-4D0B-9622-2F6687C6875B}"/>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139FBA1-337D-4BC6-821E-3B710ACD4368}"/>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B592BD2-3055-44C0-904B-18E1F42E5F97}"/>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44A5DF8-63F6-4E5D-98AD-493E986BBBE7}"/>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306C5F1-3BA0-4DB2-897F-008C49FB001A}"/>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CF542AC-BF26-433A-AE29-13D6337FB52C}"/>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AEB58FA-A95E-4C64-9737-0F4E10C4208C}"/>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FD5A906-CF20-46EE-8386-7505CC12A8FE}"/>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7" name=".64 square" hidden="1">
            <a:extLst>
              <a:ext uri="{FF2B5EF4-FFF2-40B4-BE49-F238E27FC236}">
                <a16:creationId xmlns:a16="http://schemas.microsoft.com/office/drawing/2014/main" id="{41CD4E76-7488-40A0-A8C0-3DEBF976CF4F}"/>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8" name=".32 square" hidden="1">
            <a:extLst>
              <a:ext uri="{FF2B5EF4-FFF2-40B4-BE49-F238E27FC236}">
                <a16:creationId xmlns:a16="http://schemas.microsoft.com/office/drawing/2014/main" id="{99BA3446-7321-4662-9C26-25D3DC16D338}"/>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9"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7DDDD8A7-E7FE-4234-9426-1C138F176F2E}"/>
              </a:ext>
              <a:ext uri="{C183D7F6-B498-43B3-948B-1728B52AA6E4}">
                <adec:decorative xmlns:adec="http://schemas.microsoft.com/office/drawing/2017/decorative" val="0"/>
              </a:ext>
            </a:extLst>
          </p:cNvPr>
          <p:cNvPicPr>
            <a:picLocks noChangeAspect="1"/>
          </p:cNvPicPr>
          <p:nvPr userDrawn="1"/>
        </p:nvPicPr>
        <p:blipFill rotWithShape="1">
          <a:blip r:embed="rId15"/>
          <a:srcRect l="762"/>
          <a:stretch/>
        </p:blipFill>
        <p:spPr>
          <a:xfrm rot="5400000">
            <a:off x="9464500" y="2843773"/>
            <a:ext cx="6858000" cy="1170455"/>
          </a:xfrm>
          <a:prstGeom prst="rect">
            <a:avLst/>
          </a:prstGeom>
        </p:spPr>
      </p:pic>
      <p:pic>
        <p:nvPicPr>
          <p:cNvPr id="50" name="Picture 49">
            <a:extLst>
              <a:ext uri="{FF2B5EF4-FFF2-40B4-BE49-F238E27FC236}">
                <a16:creationId xmlns:a16="http://schemas.microsoft.com/office/drawing/2014/main" id="{FFE4DAD4-8E28-459B-B881-6516CE56EA88}"/>
              </a:ext>
            </a:extLst>
          </p:cNvPr>
          <p:cNvPicPr>
            <a:picLocks noChangeAspect="1"/>
          </p:cNvPicPr>
          <p:nvPr userDrawn="1"/>
        </p:nvPicPr>
        <p:blipFill>
          <a:blip r:embed="rId16"/>
          <a:stretch>
            <a:fillRect/>
          </a:stretch>
        </p:blipFill>
        <p:spPr>
          <a:xfrm>
            <a:off x="11672737" y="6343638"/>
            <a:ext cx="453309" cy="443508"/>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245216282"/>
      </p:ext>
    </p:extLst>
  </p:cSld>
  <p:clrMap bg1="lt1" tx1="dk1" bg2="lt2" tx2="dk2" accent1="accent1" accent2="accent2" accent3="accent3" accent4="accent4" accent5="accent5" accent6="accent6" hlink="hlink" folHlink="folHlink"/>
  <p:sldLayoutIdLst>
    <p:sldLayoutId id="2147484910" r:id="rId1"/>
    <p:sldLayoutId id="2147484911" r:id="rId2"/>
    <p:sldLayoutId id="2147484912" r:id="rId3"/>
    <p:sldLayoutId id="2147484913" r:id="rId4"/>
    <p:sldLayoutId id="2147484914" r:id="rId5"/>
    <p:sldLayoutId id="2147484915" r:id="rId6"/>
    <p:sldLayoutId id="2147484916" r:id="rId7"/>
    <p:sldLayoutId id="2147484917" r:id="rId8"/>
    <p:sldLayoutId id="2147484918" r:id="rId9"/>
    <p:sldLayoutId id="2147484919" r:id="rId10"/>
    <p:sldLayoutId id="2147484920" r:id="rId11"/>
    <p:sldLayoutId id="2147484927" r:id="rId12"/>
    <p:sldLayoutId id="2147484903" r:id="rId13"/>
  </p:sldLayoutIdLst>
  <p:transition>
    <p:fade/>
  </p:transition>
  <p:hf sldNum="0" hdr="0" ftr="0" dt="0"/>
  <p:txStyles>
    <p:titleStyle>
      <a:lvl1pPr algn="l" defTabSz="457200" rtl="0" eaLnBrk="1" latinLnBrk="0" hangingPunct="1">
        <a:spcBef>
          <a:spcPct val="0"/>
        </a:spcBef>
        <a:buNone/>
        <a:defRPr sz="2800" b="0" kern="1200" cap="all">
          <a:solidFill>
            <a:schemeClr val="bg1"/>
          </a:solidFill>
          <a:latin typeface="Segoe UI Semibold" panose="020B0702040204020203" pitchFamily="34" charset="0"/>
          <a:ea typeface="+mj-ea"/>
          <a:cs typeface="Segoe UI Semibold" panose="020B0702040204020203"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Segoe UI Semibold" panose="020B0702040204020203" pitchFamily="34" charset="0"/>
          <a:ea typeface="+mn-ea"/>
          <a:cs typeface="Segoe UI Semibold" panose="020B0702040204020203"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Segoe UI Semibold" panose="020B0702040204020203" pitchFamily="34" charset="0"/>
          <a:ea typeface="+mn-ea"/>
          <a:cs typeface="Segoe UI Semibold" panose="020B0702040204020203"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Segoe UI Semibold" panose="020B0702040204020203" pitchFamily="34" charset="0"/>
          <a:ea typeface="+mn-ea"/>
          <a:cs typeface="Segoe UI Semibold" panose="020B0702040204020203"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Segoe UI Semibold" panose="020B0702040204020203" pitchFamily="34" charset="0"/>
          <a:ea typeface="+mn-ea"/>
          <a:cs typeface="Segoe UI Semibold" panose="020B0702040204020203"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Segoe UI Semibold" panose="020B0702040204020203" pitchFamily="34" charset="0"/>
          <a:ea typeface="+mn-ea"/>
          <a:cs typeface="Segoe UI Semibold" panose="020B0702040204020203"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D50A22-8032-4631-8FF7-3B34E2EE157B}" type="datetimeFigureOut">
              <a:rPr lang="en-US" smtClean="0"/>
              <a:t>9/20/2019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7A2EA-2E65-41B4-BDA7-77A709F8260D}" type="slidenum">
              <a:rPr lang="en-US" smtClean="0"/>
              <a:t>‹#›</a:t>
            </a:fld>
            <a:endParaRPr lang="en-US"/>
          </a:p>
        </p:txBody>
      </p:sp>
    </p:spTree>
    <p:extLst>
      <p:ext uri="{BB962C8B-B14F-4D97-AF65-F5344CB8AC3E}">
        <p14:creationId xmlns:p14="http://schemas.microsoft.com/office/powerpoint/2010/main" val="683278622"/>
      </p:ext>
    </p:extLst>
  </p:cSld>
  <p:clrMap bg1="lt1" tx1="dk1" bg2="lt2" tx2="dk2" accent1="accent1" accent2="accent2" accent3="accent3" accent4="accent4" accent5="accent5" accent6="accent6" hlink="hlink" folHlink="folHlink"/>
  <p:sldLayoutIdLst>
    <p:sldLayoutId id="2147484930" r:id="rId1"/>
    <p:sldLayoutId id="2147484931" r:id="rId2"/>
    <p:sldLayoutId id="2147484932" r:id="rId3"/>
    <p:sldLayoutId id="2147484933" r:id="rId4"/>
    <p:sldLayoutId id="2147484934" r:id="rId5"/>
    <p:sldLayoutId id="2147484935" r:id="rId6"/>
    <p:sldLayoutId id="2147484936" r:id="rId7"/>
    <p:sldLayoutId id="2147484937" r:id="rId8"/>
    <p:sldLayoutId id="2147484938" r:id="rId9"/>
    <p:sldLayoutId id="2147484939" r:id="rId10"/>
    <p:sldLayoutId id="214748494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4.jpg"/><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36.svg"/><Relationship Id="rId7" Type="http://schemas.openxmlformats.org/officeDocument/2006/relationships/image" Target="../media/image26.svg"/><Relationship Id="rId2" Type="http://schemas.openxmlformats.org/officeDocument/2006/relationships/image" Target="../media/image35.png"/><Relationship Id="rId1" Type="http://schemas.openxmlformats.org/officeDocument/2006/relationships/slideLayout" Target="../slideLayouts/slideLayout8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4.xml"/><Relationship Id="rId1" Type="http://schemas.openxmlformats.org/officeDocument/2006/relationships/slideLayout" Target="../slideLayouts/slideLayout95.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15.gif"/><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95.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xml"/><Relationship Id="rId1" Type="http://schemas.openxmlformats.org/officeDocument/2006/relationships/slideLayout" Target="../slideLayouts/slideLayout95.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3.xml"/><Relationship Id="rId1" Type="http://schemas.openxmlformats.org/officeDocument/2006/relationships/slideLayout" Target="../slideLayouts/slideLayout95.xm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8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13.jp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3.jpg"/><Relationship Id="rId2" Type="http://schemas.openxmlformats.org/officeDocument/2006/relationships/diagramData" Target="../diagrams/data1.xml"/><Relationship Id="rId1" Type="http://schemas.openxmlformats.org/officeDocument/2006/relationships/slideLayout" Target="../slideLayouts/slideLayout8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82.xml"/><Relationship Id="rId6" Type="http://schemas.openxmlformats.org/officeDocument/2006/relationships/image" Target="../media/image13.jpg"/><Relationship Id="rId5" Type="http://schemas.openxmlformats.org/officeDocument/2006/relationships/hyperlink" Target="https://docs.microsoft.com/en-us/ai-builder/" TargetMode="Externa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video" Target="https://www.youtube.com/embed/iivd7-WXT8o" TargetMode="External"/><Relationship Id="rId7" Type="http://schemas.openxmlformats.org/officeDocument/2006/relationships/image" Target="../media/image32.jpeg"/><Relationship Id="rId2" Type="http://schemas.openxmlformats.org/officeDocument/2006/relationships/video" Target="https://www.youtube.com/embed/2vnKw-w9EUM" TargetMode="External"/><Relationship Id="rId1" Type="http://schemas.openxmlformats.org/officeDocument/2006/relationships/video" Target="https://www.youtube.com/embed/UFkKD5Huops" TargetMode="External"/><Relationship Id="rId6" Type="http://schemas.openxmlformats.org/officeDocument/2006/relationships/image" Target="../media/image31.jpeg"/><Relationship Id="rId5" Type="http://schemas.openxmlformats.org/officeDocument/2006/relationships/slideLayout" Target="../slideLayouts/slideLayout82.xml"/><Relationship Id="rId4" Type="http://schemas.openxmlformats.org/officeDocument/2006/relationships/video" Target="https://www.youtube.com/embed/cdoQ5xlLwmE" TargetMode="External"/><Relationship Id="rId9" Type="http://schemas.openxmlformats.org/officeDocument/2006/relationships/image" Target="../media/image34.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1000" b="-21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6FB11E-F029-498A-B36C-9246EAA57274}"/>
              </a:ext>
            </a:extLst>
          </p:cNvPr>
          <p:cNvSpPr>
            <a:spLocks noGrp="1"/>
          </p:cNvSpPr>
          <p:nvPr>
            <p:ph type="ctrTitle" idx="4294967295"/>
          </p:nvPr>
        </p:nvSpPr>
        <p:spPr>
          <a:xfrm>
            <a:off x="8230145" y="454025"/>
            <a:ext cx="3763962" cy="5949950"/>
          </a:xfrm>
        </p:spPr>
        <p:txBody>
          <a:bodyPr vert="horz" lIns="91440" tIns="45720" rIns="91440" bIns="45720" rtlCol="0" anchor="ctr">
            <a:normAutofit/>
          </a:bodyPr>
          <a:lstStyle/>
          <a:p>
            <a:r>
              <a:rPr lang="en-US" sz="6000" dirty="0">
                <a:solidFill>
                  <a:schemeClr val="bg1"/>
                </a:solidFill>
              </a:rPr>
              <a:t>MAGIC OF THE AI BUILDER</a:t>
            </a:r>
          </a:p>
        </p:txBody>
      </p:sp>
      <p:sp>
        <p:nvSpPr>
          <p:cNvPr id="5" name="Subtitle 4">
            <a:extLst>
              <a:ext uri="{FF2B5EF4-FFF2-40B4-BE49-F238E27FC236}">
                <a16:creationId xmlns:a16="http://schemas.microsoft.com/office/drawing/2014/main" id="{05632811-1139-401A-82BE-A06CC2DA74C9}"/>
              </a:ext>
            </a:extLst>
          </p:cNvPr>
          <p:cNvSpPr>
            <a:spLocks noGrp="1"/>
          </p:cNvSpPr>
          <p:nvPr>
            <p:ph type="subTitle" idx="4294967295"/>
          </p:nvPr>
        </p:nvSpPr>
        <p:spPr>
          <a:xfrm>
            <a:off x="388961" y="1388252"/>
            <a:ext cx="3078163" cy="4800600"/>
          </a:xfrm>
        </p:spPr>
        <p:txBody>
          <a:bodyPr vert="horz" lIns="91440" tIns="45720" rIns="91440" bIns="45720" rtlCol="0" anchor="ctr">
            <a:normAutofit/>
          </a:bodyPr>
          <a:lstStyle/>
          <a:p>
            <a:pPr marL="0" indent="0" algn="ctr">
              <a:buNone/>
            </a:pPr>
            <a:r>
              <a:rPr lang="en-US" sz="2400" b="1" cap="all" dirty="0">
                <a:solidFill>
                  <a:srgbClr val="FFFFFF"/>
                </a:solidFill>
              </a:rPr>
              <a:t>Vivek Bavishi </a:t>
            </a:r>
          </a:p>
          <a:p>
            <a:pPr marL="0" indent="0" algn="ctr">
              <a:buNone/>
            </a:pPr>
            <a:r>
              <a:rPr lang="en-US" sz="2400" b="1" cap="all" dirty="0">
                <a:solidFill>
                  <a:srgbClr val="FFFFFF"/>
                </a:solidFill>
              </a:rPr>
              <a:t>AKA That API Guy</a:t>
            </a:r>
          </a:p>
          <a:p>
            <a:pPr marL="0" indent="0" algn="ctr">
              <a:buNone/>
            </a:pPr>
            <a:endParaRPr lang="en-US" sz="2400" cap="all" dirty="0">
              <a:solidFill>
                <a:srgbClr val="FFFFFF"/>
              </a:solidFill>
            </a:endParaRPr>
          </a:p>
        </p:txBody>
      </p:sp>
      <p:pic>
        <p:nvPicPr>
          <p:cNvPr id="6" name="Picture 5">
            <a:extLst>
              <a:ext uri="{FF2B5EF4-FFF2-40B4-BE49-F238E27FC236}">
                <a16:creationId xmlns:a16="http://schemas.microsoft.com/office/drawing/2014/main" id="{F6534541-69E7-4B61-B744-CE9F9F4BF3FB}"/>
              </a:ext>
            </a:extLst>
          </p:cNvPr>
          <p:cNvPicPr>
            <a:picLocks noChangeAspect="1"/>
          </p:cNvPicPr>
          <p:nvPr/>
        </p:nvPicPr>
        <p:blipFill>
          <a:blip r:embed="rId3"/>
          <a:stretch>
            <a:fillRect/>
          </a:stretch>
        </p:blipFill>
        <p:spPr>
          <a:xfrm>
            <a:off x="1429150" y="1910058"/>
            <a:ext cx="997784" cy="97621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62709958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22">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4">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6">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28">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39" name="Rectangle 30">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Help">
            <a:extLst>
              <a:ext uri="{FF2B5EF4-FFF2-40B4-BE49-F238E27FC236}">
                <a16:creationId xmlns:a16="http://schemas.microsoft.com/office/drawing/2014/main" id="{601D01A6-C9EA-4300-8019-83A57A5E84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23031" y="1208531"/>
            <a:ext cx="4735069" cy="4735069"/>
          </a:xfrm>
          <a:prstGeom prst="rect">
            <a:avLst/>
          </a:prstGeom>
        </p:spPr>
      </p:pic>
      <p:sp>
        <p:nvSpPr>
          <p:cNvPr id="40" name="Rectangle 32">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8691B98-C7DC-4AC9-BAF8-208F3B7CB1F9}"/>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dirty="0">
                <a:solidFill>
                  <a:srgbClr val="FFFFFF"/>
                </a:solidFill>
              </a:rPr>
              <a:t>Questions</a:t>
            </a:r>
          </a:p>
        </p:txBody>
      </p:sp>
      <p:pic>
        <p:nvPicPr>
          <p:cNvPr id="22" name="Picture 21">
            <a:extLst>
              <a:ext uri="{FF2B5EF4-FFF2-40B4-BE49-F238E27FC236}">
                <a16:creationId xmlns:a16="http://schemas.microsoft.com/office/drawing/2014/main" id="{37E40BD4-5587-4222-B927-8F61EFD12DA1}"/>
              </a:ext>
            </a:extLst>
          </p:cNvPr>
          <p:cNvPicPr>
            <a:picLocks noChangeAspect="1"/>
          </p:cNvPicPr>
          <p:nvPr/>
        </p:nvPicPr>
        <p:blipFill>
          <a:blip r:embed="rId4"/>
          <a:stretch>
            <a:fillRect/>
          </a:stretch>
        </p:blipFill>
        <p:spPr>
          <a:xfrm>
            <a:off x="193692" y="5901223"/>
            <a:ext cx="359464" cy="359464"/>
          </a:xfrm>
          <a:prstGeom prst="rect">
            <a:avLst/>
          </a:prstGeom>
        </p:spPr>
      </p:pic>
      <p:sp>
        <p:nvSpPr>
          <p:cNvPr id="24" name="TextBox 23">
            <a:extLst>
              <a:ext uri="{FF2B5EF4-FFF2-40B4-BE49-F238E27FC236}">
                <a16:creationId xmlns:a16="http://schemas.microsoft.com/office/drawing/2014/main" id="{5AD8F420-952C-44E8-BE99-54987AD26D5A}"/>
              </a:ext>
            </a:extLst>
          </p:cNvPr>
          <p:cNvSpPr txBox="1"/>
          <p:nvPr/>
        </p:nvSpPr>
        <p:spPr>
          <a:xfrm>
            <a:off x="636378" y="5904896"/>
            <a:ext cx="1688123"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t>
            </a:r>
            <a:r>
              <a:rPr lang="en-US" sz="2000" dirty="0" err="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that_API_guy</a:t>
            </a:r>
            <a:endParaRPr lang="en-US" sz="20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pic>
        <p:nvPicPr>
          <p:cNvPr id="26" name="Picture 2" descr="See the source image">
            <a:extLst>
              <a:ext uri="{FF2B5EF4-FFF2-40B4-BE49-F238E27FC236}">
                <a16:creationId xmlns:a16="http://schemas.microsoft.com/office/drawing/2014/main" id="{BA355721-CCEE-4BF7-948D-E7B3671E51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5263" y="5784078"/>
            <a:ext cx="791672" cy="593754"/>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36231C68-FCDF-4F82-8AFF-8E8D9F6EFC69}"/>
              </a:ext>
            </a:extLst>
          </p:cNvPr>
          <p:cNvSpPr txBox="1"/>
          <p:nvPr/>
        </p:nvSpPr>
        <p:spPr>
          <a:xfrm>
            <a:off x="3170408" y="5911935"/>
            <a:ext cx="1688123"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That API Guy</a:t>
            </a:r>
          </a:p>
        </p:txBody>
      </p:sp>
      <p:pic>
        <p:nvPicPr>
          <p:cNvPr id="30" name="Picture 29" descr="Internet">
            <a:extLst>
              <a:ext uri="{FF2B5EF4-FFF2-40B4-BE49-F238E27FC236}">
                <a16:creationId xmlns:a16="http://schemas.microsoft.com/office/drawing/2014/main" id="{1101D362-786A-410A-89CA-2818264AE5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45129" y="5837050"/>
            <a:ext cx="405396" cy="405396"/>
          </a:xfrm>
          <a:prstGeom prst="rect">
            <a:avLst/>
          </a:prstGeom>
        </p:spPr>
      </p:pic>
      <p:sp>
        <p:nvSpPr>
          <p:cNvPr id="32" name="TextBox 31">
            <a:extLst>
              <a:ext uri="{FF2B5EF4-FFF2-40B4-BE49-F238E27FC236}">
                <a16:creationId xmlns:a16="http://schemas.microsoft.com/office/drawing/2014/main" id="{1843B0E8-57CE-40AA-8149-E2A641C9209A}"/>
              </a:ext>
            </a:extLst>
          </p:cNvPr>
          <p:cNvSpPr txBox="1"/>
          <p:nvPr/>
        </p:nvSpPr>
        <p:spPr>
          <a:xfrm>
            <a:off x="5950525" y="5885860"/>
            <a:ext cx="1998072" cy="307777"/>
          </a:xfrm>
          <a:prstGeom prst="rect">
            <a:avLst/>
          </a:prstGeom>
          <a:noFill/>
        </p:spPr>
        <p:txBody>
          <a:bodyPr wrap="square" lIns="0" tIns="0" rIns="0" bIns="0" rtlCol="0">
            <a:spAutoFit/>
          </a:bodyPr>
          <a:lstStyle/>
          <a:p>
            <a:pPr algn="ctr"/>
            <a:r>
              <a:rPr lang="en-US" sz="2000" dirty="0" err="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thatapiguy.tech</a:t>
            </a:r>
            <a:endParaRPr lang="en-US" sz="20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pic>
        <p:nvPicPr>
          <p:cNvPr id="16" name="Picture 15">
            <a:extLst>
              <a:ext uri="{FF2B5EF4-FFF2-40B4-BE49-F238E27FC236}">
                <a16:creationId xmlns:a16="http://schemas.microsoft.com/office/drawing/2014/main" id="{2D3B3D68-0A02-49F0-BA2D-CAA8B5CFC398}"/>
              </a:ext>
            </a:extLst>
          </p:cNvPr>
          <p:cNvPicPr>
            <a:picLocks noChangeAspect="1"/>
          </p:cNvPicPr>
          <p:nvPr/>
        </p:nvPicPr>
        <p:blipFill>
          <a:blip r:embed="rId8"/>
          <a:stretch>
            <a:fillRect/>
          </a:stretch>
        </p:blipFill>
        <p:spPr>
          <a:xfrm>
            <a:off x="11672737" y="6343638"/>
            <a:ext cx="453309" cy="443508"/>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590442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a:t>We do Request that…</a:t>
            </a:r>
          </a:p>
        </p:txBody>
      </p:sp>
      <p:sp>
        <p:nvSpPr>
          <p:cNvPr id="3" name="Content Placeholder 2"/>
          <p:cNvSpPr>
            <a:spLocks noGrp="1"/>
          </p:cNvSpPr>
          <p:nvPr>
            <p:ph idx="1"/>
          </p:nvPr>
        </p:nvSpPr>
        <p:spPr>
          <a:xfrm>
            <a:off x="307731" y="1640499"/>
            <a:ext cx="9319846" cy="4457700"/>
          </a:xfrm>
        </p:spPr>
        <p:txBody>
          <a:bodyPr vert="horz" lIns="91440" tIns="45720" rIns="91440" bIns="45720" rtlCol="0" anchor="t">
            <a:normAutofit fontScale="92500" lnSpcReduction="10000"/>
          </a:bodyPr>
          <a:lstStyle/>
          <a:p>
            <a:pPr>
              <a:buFont typeface="Wingdings" panose="05000000000000000000" pitchFamily="2" charset="2"/>
              <a:buChar char="Ø"/>
            </a:pPr>
            <a:r>
              <a:rPr lang="en-US"/>
              <a:t>You fill out the Session &amp; Event evaluation form. Access the form after each session at </a:t>
            </a:r>
            <a:r>
              <a:rPr lang="en-US" sz="3500">
                <a:solidFill>
                  <a:srgbClr val="002060"/>
                </a:solidFill>
              </a:rPr>
              <a:t>bit.ly/</a:t>
            </a:r>
            <a:r>
              <a:rPr lang="en-US" sz="3500" err="1">
                <a:solidFill>
                  <a:srgbClr val="002060"/>
                </a:solidFill>
              </a:rPr>
              <a:t>SPSBurghEval</a:t>
            </a:r>
            <a:r>
              <a:rPr lang="en-US"/>
              <a:t> OR scan this QR code (it’s also on the event schedule). Your EVENT eval enters you in the raffle; each SESSION eval gives you another entry!</a:t>
            </a:r>
          </a:p>
          <a:p>
            <a:pPr>
              <a:buFont typeface="Wingdings" panose="05000000000000000000" pitchFamily="2" charset="2"/>
              <a:buChar char="Ø"/>
            </a:pPr>
            <a:endParaRPr lang="en-US"/>
          </a:p>
          <a:p>
            <a:pPr>
              <a:buFont typeface="Wingdings" panose="05000000000000000000" pitchFamily="2" charset="2"/>
              <a:buChar char="Ø"/>
            </a:pPr>
            <a:r>
              <a:rPr lang="en-US"/>
              <a:t>You visit the sponsors. The event is possible due to their generous support and we request that you visit them and inquire about their products &amp; services.</a:t>
            </a:r>
            <a:br>
              <a:rPr lang="en-US"/>
            </a:br>
            <a:endParaRPr lang="en-US"/>
          </a:p>
          <a:p>
            <a:pPr>
              <a:buFont typeface="Wingdings" panose="05000000000000000000" pitchFamily="2" charset="2"/>
              <a:buChar char="Ø"/>
            </a:pPr>
            <a:r>
              <a:rPr lang="en-US"/>
              <a:t>Cell phones be kept on silent as a courtesy to other attendees and speakers</a:t>
            </a:r>
            <a:endParaRPr lang="en-US">
              <a:cs typeface="Calibri"/>
            </a:endParaRPr>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157451" y="126913"/>
            <a:ext cx="2444433" cy="621233"/>
          </a:xfrm>
          <a:prstGeom prst="rect">
            <a:avLst/>
          </a:prstGeom>
        </p:spPr>
      </p:pic>
      <p:pic>
        <p:nvPicPr>
          <p:cNvPr id="1028" name="Picture 4" descr="SPS Pittsburgh 2019 evaluation">
            <a:extLst>
              <a:ext uri="{FF2B5EF4-FFF2-40B4-BE49-F238E27FC236}">
                <a16:creationId xmlns:a16="http://schemas.microsoft.com/office/drawing/2014/main" id="{8A1491EE-DA4E-4C6B-BD2C-82D51D0AAA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7577" y="1928446"/>
            <a:ext cx="2435469" cy="2435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804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p:nvPr/>
        </p:nvPicPr>
        <p:blipFill>
          <a:blip r:embed="rId3">
            <a:extLst>
              <a:ext uri="{28A0092B-C50C-407E-A947-70E740481C1C}">
                <a14:useLocalDpi xmlns:a14="http://schemas.microsoft.com/office/drawing/2010/main" val="0"/>
              </a:ext>
            </a:extLst>
          </a:blip>
          <a:stretch>
            <a:fillRect/>
          </a:stretch>
        </p:blipFill>
        <p:spPr>
          <a:xfrm>
            <a:off x="157451" y="126913"/>
            <a:ext cx="2444433" cy="621233"/>
          </a:xfrm>
          <a:prstGeom prst="rect">
            <a:avLst/>
          </a:prstGeom>
        </p:spPr>
      </p:pic>
      <p:sp>
        <p:nvSpPr>
          <p:cNvPr id="2" name="Title 1"/>
          <p:cNvSpPr>
            <a:spLocks noGrp="1"/>
          </p:cNvSpPr>
          <p:nvPr>
            <p:ph type="title"/>
          </p:nvPr>
        </p:nvSpPr>
        <p:spPr/>
        <p:txBody>
          <a:bodyPr/>
          <a:lstStyle/>
          <a:p>
            <a:r>
              <a:rPr lang="en-US"/>
              <a:t>Thanks to </a:t>
            </a:r>
            <a:r>
              <a:rPr lang="en-US" sz="4000"/>
              <a:t>our</a:t>
            </a:r>
            <a:r>
              <a:rPr lang="en-US"/>
              <a:t> Sponsors!</a:t>
            </a:r>
          </a:p>
        </p:txBody>
      </p:sp>
      <p:pic>
        <p:nvPicPr>
          <p:cNvPr id="17" name="Picture 16"/>
          <p:cNvPicPr/>
          <p:nvPr/>
        </p:nvPicPr>
        <p:blipFill>
          <a:blip r:embed="rId4">
            <a:extLst>
              <a:ext uri="{28A0092B-C50C-407E-A947-70E740481C1C}">
                <a14:useLocalDpi xmlns:a14="http://schemas.microsoft.com/office/drawing/2010/main" val="0"/>
              </a:ext>
            </a:extLst>
          </a:blip>
          <a:stretch>
            <a:fillRect/>
          </a:stretch>
        </p:blipFill>
        <p:spPr>
          <a:xfrm>
            <a:off x="15234311" y="9636728"/>
            <a:ext cx="1394092" cy="540176"/>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5462" y="3956199"/>
            <a:ext cx="3057244" cy="1676122"/>
          </a:xfrm>
          <a:prstGeom prst="rect">
            <a:avLst/>
          </a:prstGeom>
        </p:spPr>
      </p:pic>
      <p:sp>
        <p:nvSpPr>
          <p:cNvPr id="4" name="TextBox 3">
            <a:extLst>
              <a:ext uri="{FF2B5EF4-FFF2-40B4-BE49-F238E27FC236}">
                <a16:creationId xmlns:a16="http://schemas.microsoft.com/office/drawing/2014/main" id="{CEF0D220-7D92-440E-BD86-685C51D7513E}"/>
              </a:ext>
            </a:extLst>
          </p:cNvPr>
          <p:cNvSpPr txBox="1"/>
          <p:nvPr/>
        </p:nvSpPr>
        <p:spPr>
          <a:xfrm>
            <a:off x="888273" y="2354943"/>
            <a:ext cx="1451087" cy="461665"/>
          </a:xfrm>
          <a:prstGeom prst="rect">
            <a:avLst/>
          </a:prstGeom>
          <a:solidFill>
            <a:schemeClr val="bg1">
              <a:lumMod val="85000"/>
            </a:schemeClr>
          </a:solidFill>
          <a:scene3d>
            <a:camera prst="orthographicFront"/>
            <a:lightRig rig="threePt" dir="t"/>
          </a:scene3d>
          <a:sp3d>
            <a:bevelT w="165100" prst="coolSlant"/>
          </a:sp3d>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Calibri"/>
              </a:rPr>
              <a:t>Platinum</a:t>
            </a:r>
          </a:p>
        </p:txBody>
      </p:sp>
      <p:sp>
        <p:nvSpPr>
          <p:cNvPr id="9" name="TextBox 8">
            <a:extLst>
              <a:ext uri="{FF2B5EF4-FFF2-40B4-BE49-F238E27FC236}">
                <a16:creationId xmlns:a16="http://schemas.microsoft.com/office/drawing/2014/main" id="{7302B38A-BA54-48B9-9FBB-BC0D56E1E73C}"/>
              </a:ext>
            </a:extLst>
          </p:cNvPr>
          <p:cNvSpPr txBox="1"/>
          <p:nvPr/>
        </p:nvSpPr>
        <p:spPr>
          <a:xfrm>
            <a:off x="8440717" y="2153228"/>
            <a:ext cx="1451087" cy="461665"/>
          </a:xfrm>
          <a:prstGeom prst="rect">
            <a:avLst/>
          </a:prstGeom>
          <a:solidFill>
            <a:schemeClr val="bg1">
              <a:lumMod val="75000"/>
            </a:schemeClr>
          </a:solidFill>
          <a:scene3d>
            <a:camera prst="orthographicFront"/>
            <a:lightRig rig="threePt" dir="t"/>
          </a:scene3d>
          <a:sp3d>
            <a:bevelT w="165100" prst="coolSlant"/>
          </a:sp3d>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Calibri"/>
              </a:rPr>
              <a:t>Silver</a:t>
            </a:r>
          </a:p>
        </p:txBody>
      </p:sp>
      <p:sp>
        <p:nvSpPr>
          <p:cNvPr id="10" name="TextBox 9">
            <a:extLst>
              <a:ext uri="{FF2B5EF4-FFF2-40B4-BE49-F238E27FC236}">
                <a16:creationId xmlns:a16="http://schemas.microsoft.com/office/drawing/2014/main" id="{EE1B778B-63BE-45F1-8567-57CB8089FF89}"/>
              </a:ext>
            </a:extLst>
          </p:cNvPr>
          <p:cNvSpPr txBox="1"/>
          <p:nvPr/>
        </p:nvSpPr>
        <p:spPr>
          <a:xfrm>
            <a:off x="888273" y="4478031"/>
            <a:ext cx="1451087" cy="461665"/>
          </a:xfrm>
          <a:prstGeom prst="rect">
            <a:avLst/>
          </a:prstGeom>
          <a:solidFill>
            <a:schemeClr val="accent4">
              <a:lumMod val="60000"/>
              <a:lumOff val="40000"/>
            </a:schemeClr>
          </a:solidFill>
          <a:scene3d>
            <a:camera prst="orthographicFront"/>
            <a:lightRig rig="threePt" dir="t"/>
          </a:scene3d>
          <a:sp3d>
            <a:bevelT w="165100" prst="coolSlant"/>
          </a:sp3d>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Calibri"/>
              </a:rPr>
              <a:t>Gold</a:t>
            </a:r>
          </a:p>
        </p:txBody>
      </p:sp>
      <p:pic>
        <p:nvPicPr>
          <p:cNvPr id="6" name="Picture 5" descr="A close up of a logo&#10;&#10;Description automatically generated">
            <a:extLst>
              <a:ext uri="{FF2B5EF4-FFF2-40B4-BE49-F238E27FC236}">
                <a16:creationId xmlns:a16="http://schemas.microsoft.com/office/drawing/2014/main" id="{07EE649C-5BB2-4CE8-93F5-74816218C8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36382" y="2778076"/>
            <a:ext cx="2348755" cy="2348755"/>
          </a:xfrm>
          <a:prstGeom prst="rect">
            <a:avLst/>
          </a:prstGeom>
        </p:spPr>
      </p:pic>
      <p:pic>
        <p:nvPicPr>
          <p:cNvPr id="11" name="Picture 11">
            <a:extLst>
              <a:ext uri="{FF2B5EF4-FFF2-40B4-BE49-F238E27FC236}">
                <a16:creationId xmlns:a16="http://schemas.microsoft.com/office/drawing/2014/main" id="{6500663F-5C9E-48EF-8A30-6754EC2E3195}"/>
              </a:ext>
            </a:extLst>
          </p:cNvPr>
          <p:cNvPicPr>
            <a:picLocks noChangeAspect="1"/>
          </p:cNvPicPr>
          <p:nvPr/>
        </p:nvPicPr>
        <p:blipFill>
          <a:blip r:embed="rId7"/>
          <a:stretch>
            <a:fillRect/>
          </a:stretch>
        </p:blipFill>
        <p:spPr>
          <a:xfrm>
            <a:off x="2688571" y="1367118"/>
            <a:ext cx="3004857" cy="1736911"/>
          </a:xfrm>
          <a:prstGeom prst="rect">
            <a:avLst/>
          </a:prstGeom>
        </p:spPr>
      </p:pic>
    </p:spTree>
    <p:extLst>
      <p:ext uri="{BB962C8B-B14F-4D97-AF65-F5344CB8AC3E}">
        <p14:creationId xmlns:p14="http://schemas.microsoft.com/office/powerpoint/2010/main" val="3165516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a:t>More</a:t>
            </a:r>
            <a:r>
              <a:rPr lang="en-US"/>
              <a:t> Fun Stuff</a:t>
            </a:r>
          </a:p>
        </p:txBody>
      </p:sp>
      <p:sp>
        <p:nvSpPr>
          <p:cNvPr id="3" name="Content Placeholder 2"/>
          <p:cNvSpPr>
            <a:spLocks noGrp="1"/>
          </p:cNvSpPr>
          <p:nvPr>
            <p:ph idx="1"/>
          </p:nvPr>
        </p:nvSpPr>
        <p:spPr>
          <a:xfrm>
            <a:off x="838200" y="1579417"/>
            <a:ext cx="9835662" cy="4597545"/>
          </a:xfrm>
        </p:spPr>
        <p:txBody>
          <a:bodyPr vert="horz" lIns="91440" tIns="45720" rIns="91440" bIns="45720" rtlCol="0" anchor="t">
            <a:normAutofit/>
          </a:bodyPr>
          <a:lstStyle/>
          <a:p>
            <a:pPr>
              <a:buFont typeface="Wingdings" panose="05000000000000000000" pitchFamily="2" charset="2"/>
              <a:buChar char="Ø"/>
            </a:pPr>
            <a:r>
              <a:rPr lang="en-US"/>
              <a:t>Raffle: Please join us in the MPR at 4:45 PM for the raffle. We are raffling some exciting prizes (must be present to win)!!!</a:t>
            </a:r>
            <a:br>
              <a:rPr lang="en-US"/>
            </a:br>
            <a:endParaRPr lang="en-US"/>
          </a:p>
          <a:p>
            <a:pPr>
              <a:buFont typeface="Wingdings" panose="05000000000000000000" pitchFamily="2" charset="2"/>
              <a:buChar char="Ø"/>
            </a:pPr>
            <a:endParaRPr lang="en-US"/>
          </a:p>
          <a:p>
            <a:pPr>
              <a:buFont typeface="Wingdings" panose="05000000000000000000" pitchFamily="2" charset="2"/>
              <a:buChar char="Ø"/>
            </a:pPr>
            <a:r>
              <a:rPr lang="en-US">
                <a:solidFill>
                  <a:srgbClr val="FF0000"/>
                </a:solidFill>
              </a:rPr>
              <a:t>SharePint</a:t>
            </a:r>
            <a:r>
              <a:rPr lang="en-US"/>
              <a:t> will be held from 5:15-?? at </a:t>
            </a:r>
            <a:r>
              <a:rPr lang="en-US">
                <a:solidFill>
                  <a:srgbClr val="FF0000"/>
                </a:solidFill>
              </a:rPr>
              <a:t>Sharp Edge Bistro </a:t>
            </a:r>
            <a:r>
              <a:rPr lang="en-US"/>
              <a:t>(922 Penn Ave… a 4-minute walk). We have the lounge area at the front of the bar reserved. See Sandy for a beer ticket when you arrive!</a:t>
            </a:r>
            <a:br>
              <a:rPr lang="en-US">
                <a:sym typeface="Wingdings" panose="05000000000000000000" pitchFamily="2" charset="2"/>
              </a:rPr>
            </a:br>
            <a:endParaRPr lang="en-US">
              <a:sym typeface="Wingdings" panose="05000000000000000000" pitchFamily="2" charset="2"/>
            </a:endParaRPr>
          </a:p>
        </p:txBody>
      </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157451" y="126913"/>
            <a:ext cx="2444433" cy="621233"/>
          </a:xfrm>
          <a:prstGeom prst="rect">
            <a:avLst/>
          </a:prstGeom>
        </p:spPr>
      </p:pic>
      <p:pic>
        <p:nvPicPr>
          <p:cNvPr id="4" name="Picture 3"/>
          <p:cNvPicPr>
            <a:picLocks noChangeAspect="1"/>
          </p:cNvPicPr>
          <p:nvPr/>
        </p:nvPicPr>
        <p:blipFill>
          <a:blip r:embed="rId4"/>
          <a:stretch>
            <a:fillRect/>
          </a:stretch>
        </p:blipFill>
        <p:spPr>
          <a:xfrm>
            <a:off x="8497046" y="4615996"/>
            <a:ext cx="1332754" cy="1560966"/>
          </a:xfrm>
          <a:prstGeom prst="rect">
            <a:avLst/>
          </a:prstGeom>
        </p:spPr>
      </p:pic>
    </p:spTree>
    <p:extLst>
      <p:ext uri="{BB962C8B-B14F-4D97-AF65-F5344CB8AC3E}">
        <p14:creationId xmlns:p14="http://schemas.microsoft.com/office/powerpoint/2010/main" val="3993040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a:t>We do Request that…</a:t>
            </a:r>
          </a:p>
        </p:txBody>
      </p:sp>
      <p:sp>
        <p:nvSpPr>
          <p:cNvPr id="3" name="Content Placeholder 2"/>
          <p:cNvSpPr>
            <a:spLocks noGrp="1"/>
          </p:cNvSpPr>
          <p:nvPr>
            <p:ph idx="1"/>
          </p:nvPr>
        </p:nvSpPr>
        <p:spPr>
          <a:xfrm>
            <a:off x="307731" y="1640499"/>
            <a:ext cx="9319846" cy="4457700"/>
          </a:xfrm>
        </p:spPr>
        <p:txBody>
          <a:bodyPr vert="horz" lIns="91440" tIns="45720" rIns="91440" bIns="45720" rtlCol="0" anchor="t">
            <a:normAutofit fontScale="92500" lnSpcReduction="10000"/>
          </a:bodyPr>
          <a:lstStyle/>
          <a:p>
            <a:pPr>
              <a:buFont typeface="Wingdings" panose="05000000000000000000" pitchFamily="2" charset="2"/>
              <a:buChar char="Ø"/>
            </a:pPr>
            <a:r>
              <a:rPr lang="en-US"/>
              <a:t>You fill out the Session &amp; Event evaluation form. Access the form after each session at </a:t>
            </a:r>
            <a:r>
              <a:rPr lang="en-US" sz="3500">
                <a:solidFill>
                  <a:srgbClr val="002060"/>
                </a:solidFill>
              </a:rPr>
              <a:t>bit.ly/</a:t>
            </a:r>
            <a:r>
              <a:rPr lang="en-US" sz="3500" err="1">
                <a:solidFill>
                  <a:srgbClr val="002060"/>
                </a:solidFill>
              </a:rPr>
              <a:t>SPSBurghEval</a:t>
            </a:r>
            <a:r>
              <a:rPr lang="en-US"/>
              <a:t> OR scan this QR code (it’s also on the event schedule). Your EVENT eval enters you in the raffle; each SESSION eval gives you another entry!</a:t>
            </a:r>
          </a:p>
          <a:p>
            <a:pPr>
              <a:buFont typeface="Wingdings" panose="05000000000000000000" pitchFamily="2" charset="2"/>
              <a:buChar char="Ø"/>
            </a:pPr>
            <a:endParaRPr lang="en-US"/>
          </a:p>
          <a:p>
            <a:pPr>
              <a:buFont typeface="Wingdings" panose="05000000000000000000" pitchFamily="2" charset="2"/>
              <a:buChar char="Ø"/>
            </a:pPr>
            <a:r>
              <a:rPr lang="en-US"/>
              <a:t>You visit the sponsors. The event is possible due to their generous support and we request that you visit them and inquire about their products &amp; services.</a:t>
            </a:r>
            <a:br>
              <a:rPr lang="en-US"/>
            </a:br>
            <a:endParaRPr lang="en-US"/>
          </a:p>
          <a:p>
            <a:pPr>
              <a:buFont typeface="Wingdings" panose="05000000000000000000" pitchFamily="2" charset="2"/>
              <a:buChar char="Ø"/>
            </a:pPr>
            <a:r>
              <a:rPr lang="en-US"/>
              <a:t>Cell phones be kept on silent as a courtesy to other attendees and speakers</a:t>
            </a:r>
            <a:endParaRPr lang="en-US">
              <a:cs typeface="Calibri"/>
            </a:endParaRPr>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157451" y="126913"/>
            <a:ext cx="2444433" cy="621233"/>
          </a:xfrm>
          <a:prstGeom prst="rect">
            <a:avLst/>
          </a:prstGeom>
        </p:spPr>
      </p:pic>
      <p:pic>
        <p:nvPicPr>
          <p:cNvPr id="1028" name="Picture 4" descr="SPS Pittsburgh 2019 evaluation">
            <a:extLst>
              <a:ext uri="{FF2B5EF4-FFF2-40B4-BE49-F238E27FC236}">
                <a16:creationId xmlns:a16="http://schemas.microsoft.com/office/drawing/2014/main" id="{8A1491EE-DA4E-4C6B-BD2C-82D51D0AAA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7577" y="1928446"/>
            <a:ext cx="2435469" cy="2435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4003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1">
            <a:extLst>
              <a:ext uri="{FF2B5EF4-FFF2-40B4-BE49-F238E27FC236}">
                <a16:creationId xmlns:a16="http://schemas.microsoft.com/office/drawing/2014/main" id="{E97FF61E-4BA9-4C8B-AD03-05E9B2A40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
            <a:ext cx="12192000"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166425F-5B9E-47A4-9DDB-F86B87375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614407"/>
            <a:ext cx="7507794"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12C6561-A28D-4650-9E93-371EAA7A45CB}"/>
              </a:ext>
            </a:extLst>
          </p:cNvPr>
          <p:cNvSpPr>
            <a:spLocks noGrp="1"/>
          </p:cNvSpPr>
          <p:nvPr>
            <p:ph type="title"/>
          </p:nvPr>
        </p:nvSpPr>
        <p:spPr>
          <a:xfrm>
            <a:off x="4401850" y="702156"/>
            <a:ext cx="7208958" cy="1013800"/>
          </a:xfrm>
        </p:spPr>
        <p:txBody>
          <a:bodyPr>
            <a:normAutofit/>
          </a:bodyPr>
          <a:lstStyle/>
          <a:p>
            <a:r>
              <a:rPr lang="en-US" dirty="0"/>
              <a:t>About me</a:t>
            </a:r>
          </a:p>
        </p:txBody>
      </p:sp>
      <p:sp>
        <p:nvSpPr>
          <p:cNvPr id="3" name="Content Placeholder 2">
            <a:extLst>
              <a:ext uri="{FF2B5EF4-FFF2-40B4-BE49-F238E27FC236}">
                <a16:creationId xmlns:a16="http://schemas.microsoft.com/office/drawing/2014/main" id="{D4EF3CBB-D505-4414-86C9-8589559204A8}"/>
              </a:ext>
            </a:extLst>
          </p:cNvPr>
          <p:cNvSpPr>
            <a:spLocks noGrp="1"/>
          </p:cNvSpPr>
          <p:nvPr>
            <p:ph idx="1"/>
          </p:nvPr>
        </p:nvSpPr>
        <p:spPr>
          <a:xfrm>
            <a:off x="4401849" y="2180497"/>
            <a:ext cx="7208957" cy="3123414"/>
          </a:xfrm>
        </p:spPr>
        <p:txBody>
          <a:bodyPr>
            <a:normAutofit/>
          </a:bodyPr>
          <a:lstStyle/>
          <a:p>
            <a:pPr marL="457200" indent="-457200">
              <a:buFont typeface="Arial" panose="020B0604020202020204" pitchFamily="34" charset="0"/>
              <a:buChar char="•"/>
            </a:pPr>
            <a:r>
              <a:rPr lang="en-US" sz="2400" dirty="0">
                <a:latin typeface="Segoe UI" panose="020B0502040204020203" pitchFamily="34" charset="0"/>
                <a:cs typeface="Segoe UI" panose="020B0502040204020203" pitchFamily="34" charset="0"/>
              </a:rPr>
              <a:t>Digital Customer Experience Manager </a:t>
            </a:r>
          </a:p>
          <a:p>
            <a:pPr marL="457200" indent="-457200">
              <a:buFont typeface="Arial" panose="020B0604020202020204" pitchFamily="34" charset="0"/>
              <a:buChar char="•"/>
            </a:pPr>
            <a:r>
              <a:rPr lang="en-US" sz="2400" dirty="0">
                <a:latin typeface="Segoe UI" panose="020B0502040204020203" pitchFamily="34" charset="0"/>
                <a:cs typeface="Segoe UI" panose="020B0502040204020203" pitchFamily="34" charset="0"/>
              </a:rPr>
              <a:t>Cincinnati PowerApps &amp; Flow User Group Leader</a:t>
            </a:r>
          </a:p>
          <a:p>
            <a:pPr marL="457200" indent="-457200">
              <a:buFont typeface="Arial" panose="020B0604020202020204" pitchFamily="34" charset="0"/>
              <a:buChar char="•"/>
            </a:pPr>
            <a:r>
              <a:rPr lang="en-US" sz="2400" dirty="0">
                <a:latin typeface="Segoe UI" panose="020B0502040204020203" pitchFamily="34" charset="0"/>
                <a:cs typeface="Segoe UI" panose="020B0502040204020203" pitchFamily="34" charset="0"/>
              </a:rPr>
              <a:t>Addicted to PowerApps and Flow for 3 years. </a:t>
            </a:r>
          </a:p>
          <a:p>
            <a:pPr marL="457200" indent="-457200">
              <a:buFont typeface="Arial" panose="020B0604020202020204" pitchFamily="34" charset="0"/>
              <a:buChar char="•"/>
            </a:pPr>
            <a:r>
              <a:rPr lang="en-US" sz="2400" dirty="0">
                <a:latin typeface="Segoe UI" panose="020B0502040204020203" pitchFamily="34" charset="0"/>
                <a:cs typeface="Segoe UI" panose="020B0502040204020203" pitchFamily="34" charset="0"/>
              </a:rPr>
              <a:t>#</a:t>
            </a:r>
            <a:r>
              <a:rPr lang="en-US" sz="2400" dirty="0" err="1">
                <a:latin typeface="Segoe UI" panose="020B0502040204020203" pitchFamily="34" charset="0"/>
                <a:cs typeface="Segoe UI" panose="020B0502040204020203" pitchFamily="34" charset="0"/>
              </a:rPr>
              <a:t>PowerAddict</a:t>
            </a:r>
            <a:endParaRPr lang="en-US" sz="2400" dirty="0">
              <a:latin typeface="Segoe UI" panose="020B0502040204020203" pitchFamily="34" charset="0"/>
              <a:cs typeface="Segoe UI" panose="020B0502040204020203" pitchFamily="34" charset="0"/>
            </a:endParaRPr>
          </a:p>
          <a:p>
            <a:pPr marL="0" indent="0">
              <a:buNone/>
            </a:pPr>
            <a:endParaRPr lang="en-US" dirty="0">
              <a:latin typeface="Segoe UI" panose="020B0502040204020203" pitchFamily="34" charset="0"/>
              <a:cs typeface="Segoe UI" panose="020B0502040204020203" pitchFamily="34" charset="0"/>
            </a:endParaRPr>
          </a:p>
        </p:txBody>
      </p:sp>
      <p:pic>
        <p:nvPicPr>
          <p:cNvPr id="25" name="Picture 24">
            <a:extLst>
              <a:ext uri="{FF2B5EF4-FFF2-40B4-BE49-F238E27FC236}">
                <a16:creationId xmlns:a16="http://schemas.microsoft.com/office/drawing/2014/main" id="{EE6B32F6-AAC5-4859-84D2-520C60F600B9}"/>
              </a:ext>
            </a:extLst>
          </p:cNvPr>
          <p:cNvPicPr>
            <a:picLocks noChangeAspect="1"/>
          </p:cNvPicPr>
          <p:nvPr/>
        </p:nvPicPr>
        <p:blipFill>
          <a:blip r:embed="rId2"/>
          <a:stretch>
            <a:fillRect/>
          </a:stretch>
        </p:blipFill>
        <p:spPr>
          <a:xfrm>
            <a:off x="1081769" y="799148"/>
            <a:ext cx="2298413" cy="939683"/>
          </a:xfrm>
          <a:prstGeom prst="rect">
            <a:avLst/>
          </a:prstGeom>
        </p:spPr>
      </p:pic>
      <p:pic>
        <p:nvPicPr>
          <p:cNvPr id="26" name="Picture 25">
            <a:extLst>
              <a:ext uri="{FF2B5EF4-FFF2-40B4-BE49-F238E27FC236}">
                <a16:creationId xmlns:a16="http://schemas.microsoft.com/office/drawing/2014/main" id="{2147BB98-2576-4BB3-886C-464B50D5B40C}"/>
              </a:ext>
            </a:extLst>
          </p:cNvPr>
          <p:cNvPicPr>
            <a:picLocks noChangeAspect="1"/>
          </p:cNvPicPr>
          <p:nvPr/>
        </p:nvPicPr>
        <p:blipFill>
          <a:blip r:embed="rId3"/>
          <a:stretch>
            <a:fillRect/>
          </a:stretch>
        </p:blipFill>
        <p:spPr>
          <a:xfrm>
            <a:off x="4241830" y="5901223"/>
            <a:ext cx="359464" cy="359464"/>
          </a:xfrm>
          <a:prstGeom prst="rect">
            <a:avLst/>
          </a:prstGeom>
        </p:spPr>
      </p:pic>
      <p:sp>
        <p:nvSpPr>
          <p:cNvPr id="27" name="TextBox 26">
            <a:extLst>
              <a:ext uri="{FF2B5EF4-FFF2-40B4-BE49-F238E27FC236}">
                <a16:creationId xmlns:a16="http://schemas.microsoft.com/office/drawing/2014/main" id="{87B38B0A-D23A-48AC-AD2B-36EB2B0580C4}"/>
              </a:ext>
            </a:extLst>
          </p:cNvPr>
          <p:cNvSpPr txBox="1"/>
          <p:nvPr/>
        </p:nvSpPr>
        <p:spPr>
          <a:xfrm>
            <a:off x="4684516" y="5904896"/>
            <a:ext cx="1688123"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t>
            </a:r>
            <a:r>
              <a:rPr lang="en-US" sz="2000" dirty="0" err="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that_API_guy</a:t>
            </a:r>
            <a:endParaRPr lang="en-US" sz="20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pic>
        <p:nvPicPr>
          <p:cNvPr id="28" name="Picture 2" descr="See the source image">
            <a:extLst>
              <a:ext uri="{FF2B5EF4-FFF2-40B4-BE49-F238E27FC236}">
                <a16:creationId xmlns:a16="http://schemas.microsoft.com/office/drawing/2014/main" id="{1CDB28DD-03D0-4A9D-8302-E07DD7ED18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3401" y="5784078"/>
            <a:ext cx="791672" cy="593754"/>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0D281A83-7302-4F98-B277-B2B431BA66DF}"/>
              </a:ext>
            </a:extLst>
          </p:cNvPr>
          <p:cNvSpPr txBox="1"/>
          <p:nvPr/>
        </p:nvSpPr>
        <p:spPr>
          <a:xfrm>
            <a:off x="7218546" y="5911935"/>
            <a:ext cx="1688123"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That API Guy</a:t>
            </a:r>
          </a:p>
        </p:txBody>
      </p:sp>
      <p:pic>
        <p:nvPicPr>
          <p:cNvPr id="30" name="Picture 29" descr="Internet">
            <a:extLst>
              <a:ext uri="{FF2B5EF4-FFF2-40B4-BE49-F238E27FC236}">
                <a16:creationId xmlns:a16="http://schemas.microsoft.com/office/drawing/2014/main" id="{A13369CC-FC5A-4E7A-9793-925FF56FAA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93267" y="5837050"/>
            <a:ext cx="405396" cy="405396"/>
          </a:xfrm>
          <a:prstGeom prst="rect">
            <a:avLst/>
          </a:prstGeom>
        </p:spPr>
      </p:pic>
      <p:sp>
        <p:nvSpPr>
          <p:cNvPr id="31" name="TextBox 30">
            <a:extLst>
              <a:ext uri="{FF2B5EF4-FFF2-40B4-BE49-F238E27FC236}">
                <a16:creationId xmlns:a16="http://schemas.microsoft.com/office/drawing/2014/main" id="{D64B5A89-6FAD-439B-A90C-453EB6CDFC81}"/>
              </a:ext>
            </a:extLst>
          </p:cNvPr>
          <p:cNvSpPr txBox="1"/>
          <p:nvPr/>
        </p:nvSpPr>
        <p:spPr>
          <a:xfrm>
            <a:off x="9998663" y="5885860"/>
            <a:ext cx="1998072" cy="307777"/>
          </a:xfrm>
          <a:prstGeom prst="rect">
            <a:avLst/>
          </a:prstGeom>
          <a:noFill/>
        </p:spPr>
        <p:txBody>
          <a:bodyPr wrap="square" lIns="0" tIns="0" rIns="0" bIns="0" rtlCol="0">
            <a:spAutoFit/>
          </a:bodyPr>
          <a:lstStyle/>
          <a:p>
            <a:pPr algn="ctr"/>
            <a:r>
              <a:rPr lang="en-US" sz="2000" dirty="0" err="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thatapiguy.tech</a:t>
            </a:r>
            <a:endParaRPr lang="en-US" sz="20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63132C99-BC33-4AC8-9E2A-E51F828FF329}"/>
              </a:ext>
            </a:extLst>
          </p:cNvPr>
          <p:cNvPicPr>
            <a:picLocks noChangeAspect="1"/>
          </p:cNvPicPr>
          <p:nvPr/>
        </p:nvPicPr>
        <p:blipFill>
          <a:blip r:embed="rId7">
            <a:extLst>
              <a:ext uri="{BEBA8EAE-BF5A-486C-A8C5-ECC9F3942E4B}">
                <a14:imgProps xmlns:a14="http://schemas.microsoft.com/office/drawing/2010/main">
                  <a14:imgLayer r:embed="rId8">
                    <a14:imgEffect>
                      <a14:saturation sat="66000"/>
                    </a14:imgEffect>
                  </a14:imgLayer>
                </a14:imgProps>
              </a:ext>
            </a:extLst>
          </a:blip>
          <a:stretch>
            <a:fillRect/>
          </a:stretch>
        </p:blipFill>
        <p:spPr>
          <a:xfrm>
            <a:off x="876564" y="2199623"/>
            <a:ext cx="2774181" cy="3859161"/>
          </a:xfrm>
          <a:prstGeom prst="rect">
            <a:avLst/>
          </a:prstGeom>
        </p:spPr>
      </p:pic>
      <p:pic>
        <p:nvPicPr>
          <p:cNvPr id="17" name="Picture 16">
            <a:extLst>
              <a:ext uri="{FF2B5EF4-FFF2-40B4-BE49-F238E27FC236}">
                <a16:creationId xmlns:a16="http://schemas.microsoft.com/office/drawing/2014/main" id="{F463AB4A-9897-4583-889A-BB1A32874123}"/>
              </a:ext>
            </a:extLst>
          </p:cNvPr>
          <p:cNvPicPr>
            <a:picLocks noChangeAspect="1"/>
          </p:cNvPicPr>
          <p:nvPr/>
        </p:nvPicPr>
        <p:blipFill>
          <a:blip r:embed="rId9"/>
          <a:stretch>
            <a:fillRect/>
          </a:stretch>
        </p:blipFill>
        <p:spPr>
          <a:xfrm>
            <a:off x="11672737" y="6343638"/>
            <a:ext cx="453309" cy="443508"/>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693423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par>
                                <p:cTn id="37" presetID="10"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7" grpId="0"/>
      <p:bldP spid="29" grpId="0"/>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E1E9BE8-A640-43A2-A1BE-E1EC45C737DD}"/>
              </a:ext>
            </a:extLst>
          </p:cNvPr>
          <p:cNvSpPr>
            <a:spLocks noGrp="1"/>
          </p:cNvSpPr>
          <p:nvPr>
            <p:ph type="title"/>
          </p:nvPr>
        </p:nvSpPr>
        <p:spPr>
          <a:xfrm>
            <a:off x="581192" y="5264487"/>
            <a:ext cx="11029616" cy="718870"/>
          </a:xfrm>
        </p:spPr>
        <p:txBody>
          <a:bodyPr>
            <a:normAutofit/>
          </a:bodyPr>
          <a:lstStyle/>
          <a:p>
            <a:r>
              <a:rPr lang="en-US">
                <a:solidFill>
                  <a:srgbClr val="FFFEFF"/>
                </a:solidFill>
              </a:rPr>
              <a:t>Before we Start</a:t>
            </a:r>
          </a:p>
        </p:txBody>
      </p:sp>
      <p:graphicFrame>
        <p:nvGraphicFramePr>
          <p:cNvPr id="5" name="Content Placeholder 2">
            <a:extLst>
              <a:ext uri="{FF2B5EF4-FFF2-40B4-BE49-F238E27FC236}">
                <a16:creationId xmlns:a16="http://schemas.microsoft.com/office/drawing/2014/main" id="{8427FE22-992E-4C87-86BC-2B8DEAA3E72B}"/>
              </a:ext>
            </a:extLst>
          </p:cNvPr>
          <p:cNvGraphicFramePr>
            <a:graphicFrameLocks noGrp="1"/>
          </p:cNvGraphicFramePr>
          <p:nvPr>
            <p:ph idx="1"/>
            <p:extLst>
              <p:ext uri="{D42A27DB-BD31-4B8C-83A1-F6EECF244321}">
                <p14:modId xmlns:p14="http://schemas.microsoft.com/office/powerpoint/2010/main" val="1302830770"/>
              </p:ext>
            </p:extLst>
          </p:nvPr>
        </p:nvGraphicFramePr>
        <p:xfrm>
          <a:off x="642938" y="858445"/>
          <a:ext cx="10906125" cy="39612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9" name="Picture 18">
            <a:extLst>
              <a:ext uri="{FF2B5EF4-FFF2-40B4-BE49-F238E27FC236}">
                <a16:creationId xmlns:a16="http://schemas.microsoft.com/office/drawing/2014/main" id="{CCCBD163-6489-45D3-A57E-662F5E4A5140}"/>
              </a:ext>
            </a:extLst>
          </p:cNvPr>
          <p:cNvPicPr>
            <a:picLocks noChangeAspect="1"/>
          </p:cNvPicPr>
          <p:nvPr/>
        </p:nvPicPr>
        <p:blipFill>
          <a:blip r:embed="rId7"/>
          <a:stretch>
            <a:fillRect/>
          </a:stretch>
        </p:blipFill>
        <p:spPr>
          <a:xfrm>
            <a:off x="11672737" y="6343638"/>
            <a:ext cx="453309" cy="443508"/>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099317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EC0DCF6E-93B1-4C1B-ADC2-A31308E69AF4}"/>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1D88B473-3373-4AB4-83EE-299D1D7116E9}"/>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F973B0D7-BADE-4E0D-900B-2EE187C1C872}"/>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025FED06-255B-49A2-A736-0D2343DF11D0}"/>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6" name="Rectangle 74">
            <a:extLst>
              <a:ext uri="{FF2B5EF4-FFF2-40B4-BE49-F238E27FC236}">
                <a16:creationId xmlns:a16="http://schemas.microsoft.com/office/drawing/2014/main" id="{A21E7785-3D2D-4FF8-9C82-42CE9DBD7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1"/>
            <a:ext cx="12191999"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Rectangle 76">
            <a:extLst>
              <a:ext uri="{FF2B5EF4-FFF2-40B4-BE49-F238E27FC236}">
                <a16:creationId xmlns:a16="http://schemas.microsoft.com/office/drawing/2014/main" id="{9911E146-5AE8-4892-B0B5-42052873B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3194092"/>
            <a:ext cx="3705323" cy="32067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7D7037A-2051-43DD-86D9-2BE2D0E5ED9E}"/>
              </a:ext>
            </a:extLst>
          </p:cNvPr>
          <p:cNvSpPr>
            <a:spLocks noGrp="1"/>
          </p:cNvSpPr>
          <p:nvPr>
            <p:ph type="title"/>
          </p:nvPr>
        </p:nvSpPr>
        <p:spPr>
          <a:xfrm>
            <a:off x="593253" y="3425294"/>
            <a:ext cx="3397924" cy="2800478"/>
          </a:xfrm>
        </p:spPr>
        <p:txBody>
          <a:bodyPr anchor="ctr">
            <a:normAutofit/>
          </a:bodyPr>
          <a:lstStyle/>
          <a:p>
            <a:r>
              <a:rPr lang="en-US">
                <a:solidFill>
                  <a:srgbClr val="FFFFFF"/>
                </a:solidFill>
              </a:rPr>
              <a:t>AI BUILDER</a:t>
            </a:r>
          </a:p>
        </p:txBody>
      </p:sp>
      <p:sp>
        <p:nvSpPr>
          <p:cNvPr id="1042" name="Rectangle 78">
            <a:extLst>
              <a:ext uri="{FF2B5EF4-FFF2-40B4-BE49-F238E27FC236}">
                <a16:creationId xmlns:a16="http://schemas.microsoft.com/office/drawing/2014/main" id="{978A552A-290C-474C-9CC8-401379CD1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43" name="Rectangle 80">
            <a:extLst>
              <a:ext uri="{FF2B5EF4-FFF2-40B4-BE49-F238E27FC236}">
                <a16:creationId xmlns:a16="http://schemas.microsoft.com/office/drawing/2014/main" id="{57D8432A-7050-43CE-AC0E-48F00C7D5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044" name="Rectangle 82">
            <a:extLst>
              <a:ext uri="{FF2B5EF4-FFF2-40B4-BE49-F238E27FC236}">
                <a16:creationId xmlns:a16="http://schemas.microsoft.com/office/drawing/2014/main" id="{55B5BA19-E267-49E0-A8F7-3435C9118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pic>
        <p:nvPicPr>
          <p:cNvPr id="1028" name="Picture 4" descr="https://powerappsblogscdn.azureedge.net/wp-content/uploads/2019/06/AIBuilder_Hero@2x-1024x575.jpg">
            <a:extLst>
              <a:ext uri="{FF2B5EF4-FFF2-40B4-BE49-F238E27FC236}">
                <a16:creationId xmlns:a16="http://schemas.microsoft.com/office/drawing/2014/main" id="{1E9CC4DF-BC71-440D-87A7-058840F17C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482" r="31248" b="1"/>
          <a:stretch/>
        </p:blipFill>
        <p:spPr bwMode="auto">
          <a:xfrm>
            <a:off x="1400746" y="780711"/>
            <a:ext cx="1782935" cy="2167476"/>
          </a:xfrm>
          <a:prstGeom prst="rect">
            <a:avLst/>
          </a:prstGeom>
          <a:noFill/>
          <a:extLst>
            <a:ext uri="{909E8E84-426E-40DD-AFC4-6F175D3DCCD1}">
              <a14:hiddenFill xmlns:a14="http://schemas.microsoft.com/office/drawing/2010/main">
                <a:solidFill>
                  <a:srgbClr val="FFFFFF"/>
                </a:solidFill>
              </a14:hiddenFill>
            </a:ext>
          </a:extLst>
        </p:spPr>
      </p:pic>
      <p:sp>
        <p:nvSpPr>
          <p:cNvPr id="1045" name="Rectangle 84">
            <a:extLst>
              <a:ext uri="{FF2B5EF4-FFF2-40B4-BE49-F238E27FC236}">
                <a16:creationId xmlns:a16="http://schemas.microsoft.com/office/drawing/2014/main" id="{D19504FF-266B-4F6E-BAA1-DF9730E90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54222"/>
            <a:ext cx="3702878" cy="243784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Rectangle 86">
            <a:extLst>
              <a:ext uri="{FF2B5EF4-FFF2-40B4-BE49-F238E27FC236}">
                <a16:creationId xmlns:a16="http://schemas.microsoft.com/office/drawing/2014/main" id="{6464F78D-891F-49EC-ADDE-5E581A66A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0312" y="654222"/>
            <a:ext cx="3702878" cy="243784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powerappsblogscdn.azureedge.net/wp-content/uploads/2019/06/Power-Platform-Slides-1024x576.png">
            <a:extLst>
              <a:ext uri="{FF2B5EF4-FFF2-40B4-BE49-F238E27FC236}">
                <a16:creationId xmlns:a16="http://schemas.microsoft.com/office/drawing/2014/main" id="{5BBD6401-EBB7-4543-B65F-57D7DC8119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01" r="3155" b="-2"/>
          <a:stretch/>
        </p:blipFill>
        <p:spPr bwMode="auto">
          <a:xfrm>
            <a:off x="4391187" y="852543"/>
            <a:ext cx="3397924" cy="2023812"/>
          </a:xfrm>
          <a:prstGeom prst="rect">
            <a:avLst/>
          </a:prstGeom>
          <a:noFill/>
          <a:extLst>
            <a:ext uri="{909E8E84-426E-40DD-AFC4-6F175D3DCCD1}">
              <a14:hiddenFill xmlns:a14="http://schemas.microsoft.com/office/drawing/2010/main">
                <a:solidFill>
                  <a:srgbClr val="FFFFFF"/>
                </a:solidFill>
              </a14:hiddenFill>
            </a:ext>
          </a:extLst>
        </p:spPr>
      </p:pic>
      <p:sp>
        <p:nvSpPr>
          <p:cNvPr id="1047" name="Rectangle 88">
            <a:extLst>
              <a:ext uri="{FF2B5EF4-FFF2-40B4-BE49-F238E27FC236}">
                <a16:creationId xmlns:a16="http://schemas.microsoft.com/office/drawing/2014/main" id="{E125488F-35F4-46B0-BDF0-AFAA36100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6239" y="654222"/>
            <a:ext cx="3702878" cy="243784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https://powerappsblogscdn.azureedge.net/wp-content/uploads/2019/06/FormProcessing-1024x573.png">
            <a:extLst>
              <a:ext uri="{FF2B5EF4-FFF2-40B4-BE49-F238E27FC236}">
                <a16:creationId xmlns:a16="http://schemas.microsoft.com/office/drawing/2014/main" id="{7050F2A0-6B30-489A-988E-1C1562C488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978"/>
          <a:stretch/>
        </p:blipFill>
        <p:spPr bwMode="auto">
          <a:xfrm>
            <a:off x="8188827" y="860483"/>
            <a:ext cx="3400442" cy="202532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127579D-E813-427D-917E-1CF469BA3514}"/>
              </a:ext>
            </a:extLst>
          </p:cNvPr>
          <p:cNvSpPr>
            <a:spLocks noGrp="1"/>
          </p:cNvSpPr>
          <p:nvPr>
            <p:ph idx="1"/>
          </p:nvPr>
        </p:nvSpPr>
        <p:spPr>
          <a:xfrm>
            <a:off x="4561870" y="3425295"/>
            <a:ext cx="6864154" cy="2800477"/>
          </a:xfrm>
        </p:spPr>
        <p:txBody>
          <a:bodyPr>
            <a:normAutofit fontScale="92500" lnSpcReduction="10000"/>
          </a:bodyPr>
          <a:lstStyle/>
          <a:p>
            <a:r>
              <a:rPr lang="en-US" dirty="0"/>
              <a:t>Launched at Microsoft Business Applications Summit</a:t>
            </a:r>
          </a:p>
          <a:p>
            <a:r>
              <a:rPr lang="en-US" dirty="0"/>
              <a:t>Key Capabilities</a:t>
            </a:r>
          </a:p>
          <a:p>
            <a:pPr lvl="1"/>
            <a:r>
              <a:rPr lang="en-US" dirty="0"/>
              <a:t>Object Detection</a:t>
            </a:r>
          </a:p>
          <a:p>
            <a:pPr lvl="1"/>
            <a:r>
              <a:rPr lang="en-US" dirty="0"/>
              <a:t>Form Processor</a:t>
            </a:r>
          </a:p>
          <a:p>
            <a:pPr lvl="1"/>
            <a:r>
              <a:rPr lang="en-US" dirty="0"/>
              <a:t>Business Card Scanner</a:t>
            </a:r>
          </a:p>
          <a:p>
            <a:pPr lvl="1"/>
            <a:r>
              <a:rPr lang="en-US" dirty="0"/>
              <a:t>Binary Classification </a:t>
            </a:r>
          </a:p>
          <a:p>
            <a:pPr lvl="1"/>
            <a:r>
              <a:rPr lang="en-US" dirty="0"/>
              <a:t>Text Classification</a:t>
            </a:r>
          </a:p>
          <a:p>
            <a:r>
              <a:rPr lang="en-US" dirty="0"/>
              <a:t>Docs - </a:t>
            </a:r>
            <a:r>
              <a:rPr lang="en-US" dirty="0">
                <a:hlinkClick r:id="rId5"/>
              </a:rPr>
              <a:t>https://docs.microsoft.com/en-us/ai-builder/</a:t>
            </a:r>
            <a:r>
              <a:rPr lang="en-US" dirty="0"/>
              <a:t> </a:t>
            </a:r>
          </a:p>
        </p:txBody>
      </p:sp>
      <p:pic>
        <p:nvPicPr>
          <p:cNvPr id="15" name="Picture 14">
            <a:extLst>
              <a:ext uri="{FF2B5EF4-FFF2-40B4-BE49-F238E27FC236}">
                <a16:creationId xmlns:a16="http://schemas.microsoft.com/office/drawing/2014/main" id="{2A2736B5-C8B0-4511-839E-81C0EE63CE2E}"/>
              </a:ext>
            </a:extLst>
          </p:cNvPr>
          <p:cNvPicPr>
            <a:picLocks noChangeAspect="1"/>
          </p:cNvPicPr>
          <p:nvPr/>
        </p:nvPicPr>
        <p:blipFill>
          <a:blip r:embed="rId6"/>
          <a:stretch>
            <a:fillRect/>
          </a:stretch>
        </p:blipFill>
        <p:spPr>
          <a:xfrm>
            <a:off x="11672737" y="6343638"/>
            <a:ext cx="453309" cy="443508"/>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10392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nodeType="clickEffect">
                                  <p:stCondLst>
                                    <p:cond delay="0"/>
                                  </p:stCondLst>
                                  <p:childTnLst>
                                    <p:animEffect transition="out" filter="fade">
                                      <p:cBhvr>
                                        <p:cTn id="36" dur="500" tmFilter="0, 0; .2, .5; .8, .5; 1, 0"/>
                                        <p:tgtEl>
                                          <p:spTgt spid="3">
                                            <p:txEl>
                                              <p:pRg st="2" end="2"/>
                                            </p:txEl>
                                          </p:spTgt>
                                        </p:tgtEl>
                                      </p:cBhvr>
                                    </p:animEffect>
                                    <p:animScale>
                                      <p:cBhvr>
                                        <p:cTn id="37" dur="250" autoRev="1" fill="hold"/>
                                        <p:tgtEl>
                                          <p:spTgt spid="3">
                                            <p:txEl>
                                              <p:pRg st="2" end="2"/>
                                            </p:txEl>
                                          </p:spTgt>
                                        </p:tgtEl>
                                      </p:cBhvr>
                                      <p:by x="105000" y="105000"/>
                                    </p:animScale>
                                  </p:childTnLst>
                                  <p:subTnLst>
                                    <p:animClr clrSpc="rgb" dir="cw">
                                      <p:cBhvr override="childStyle">
                                        <p:cTn dur="1" fill="hold" display="0" masterRel="nextClick" afterEffect="1"/>
                                        <p:tgtEl>
                                          <p:spTgt spid="3">
                                            <p:txEl>
                                              <p:pRg st="2" end="2"/>
                                            </p:txEl>
                                          </p:spTgt>
                                        </p:tgtEl>
                                        <p:attrNameLst>
                                          <p:attrName>ppt_c</p:attrName>
                                        </p:attrNameLst>
                                      </p:cBhvr>
                                      <p:to>
                                        <a:schemeClr val="accent2"/>
                                      </p:to>
                                    </p:animClr>
                                  </p:subTnLst>
                                </p:cTn>
                              </p:par>
                              <p:par>
                                <p:cTn id="38" presetID="26" presetClass="emph" presetSubtype="0" fill="hold" nodeType="withEffect">
                                  <p:stCondLst>
                                    <p:cond delay="0"/>
                                  </p:stCondLst>
                                  <p:childTnLst>
                                    <p:animEffect transition="out" filter="fade">
                                      <p:cBhvr>
                                        <p:cTn id="39" dur="500" tmFilter="0, 0; .2, .5; .8, .5; 1, 0"/>
                                        <p:tgtEl>
                                          <p:spTgt spid="3">
                                            <p:txEl>
                                              <p:pRg st="3" end="3"/>
                                            </p:txEl>
                                          </p:spTgt>
                                        </p:tgtEl>
                                      </p:cBhvr>
                                    </p:animEffect>
                                    <p:animScale>
                                      <p:cBhvr>
                                        <p:cTn id="40" dur="250" autoRev="1" fill="hold"/>
                                        <p:tgtEl>
                                          <p:spTgt spid="3">
                                            <p:txEl>
                                              <p:pRg st="3" end="3"/>
                                            </p:txEl>
                                          </p:spTgt>
                                        </p:tgtEl>
                                      </p:cBhvr>
                                      <p:by x="105000" y="105000"/>
                                    </p:animScale>
                                  </p:childTnLst>
                                  <p:subTnLst>
                                    <p:animClr clrSpc="rgb" dir="cw">
                                      <p:cBhvr override="childStyle">
                                        <p:cTn dur="1" fill="hold" display="0" masterRel="nextClick" afterEffect="1"/>
                                        <p:tgtEl>
                                          <p:spTgt spid="3">
                                            <p:txEl>
                                              <p:pRg st="3" end="3"/>
                                            </p:txEl>
                                          </p:spTgt>
                                        </p:tgtEl>
                                        <p:attrNameLst>
                                          <p:attrName>ppt_c</p:attrName>
                                        </p:attrNameLst>
                                      </p:cBhvr>
                                      <p:to>
                                        <a:schemeClr val="accent2"/>
                                      </p:to>
                                    </p:animClr>
                                  </p:subTnLst>
                                </p:cTn>
                              </p:par>
                              <p:par>
                                <p:cTn id="41" presetID="26" presetClass="emph" presetSubtype="0" fill="hold" nodeType="withEffect">
                                  <p:stCondLst>
                                    <p:cond delay="0"/>
                                  </p:stCondLst>
                                  <p:childTnLst>
                                    <p:animEffect transition="out" filter="fade">
                                      <p:cBhvr>
                                        <p:cTn id="42" dur="500" tmFilter="0, 0; .2, .5; .8, .5; 1, 0"/>
                                        <p:tgtEl>
                                          <p:spTgt spid="3">
                                            <p:txEl>
                                              <p:pRg st="4" end="4"/>
                                            </p:txEl>
                                          </p:spTgt>
                                        </p:tgtEl>
                                      </p:cBhvr>
                                    </p:animEffect>
                                    <p:animScale>
                                      <p:cBhvr>
                                        <p:cTn id="43" dur="250" autoRev="1" fill="hold"/>
                                        <p:tgtEl>
                                          <p:spTgt spid="3">
                                            <p:txEl>
                                              <p:pRg st="4" end="4"/>
                                            </p:txEl>
                                          </p:spTgt>
                                        </p:tgtEl>
                                      </p:cBhvr>
                                      <p:by x="105000" y="105000"/>
                                    </p:animScale>
                                  </p:childTnLst>
                                  <p:subTnLst>
                                    <p:animClr clrSpc="rgb" dir="cw">
                                      <p:cBhvr override="childStyle">
                                        <p:cTn dur="1" fill="hold" display="0" masterRel="nextClick" afterEffect="1"/>
                                        <p:tgtEl>
                                          <p:spTgt spid="3">
                                            <p:txEl>
                                              <p:pRg st="4" end="4"/>
                                            </p:txEl>
                                          </p:spTgt>
                                        </p:tgtEl>
                                        <p:attrNameLst>
                                          <p:attrName>ppt_c</p:attrName>
                                        </p:attrNameLst>
                                      </p:cBhvr>
                                      <p:to>
                                        <a:schemeClr val="accent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9D2C0-BC26-4E88-8B17-355081E3AC77}"/>
              </a:ext>
            </a:extLst>
          </p:cNvPr>
          <p:cNvSpPr>
            <a:spLocks noGrp="1"/>
          </p:cNvSpPr>
          <p:nvPr>
            <p:ph type="title"/>
          </p:nvPr>
        </p:nvSpPr>
        <p:spPr>
          <a:xfrm>
            <a:off x="581192" y="702156"/>
            <a:ext cx="11029616" cy="1013800"/>
          </a:xfrm>
        </p:spPr>
        <p:txBody>
          <a:bodyPr>
            <a:normAutofit/>
          </a:bodyPr>
          <a:lstStyle/>
          <a:p>
            <a:r>
              <a:rPr lang="en-US">
                <a:solidFill>
                  <a:srgbClr val="FFFEFF"/>
                </a:solidFill>
              </a:rPr>
              <a:t>What will we build today?</a:t>
            </a:r>
          </a:p>
        </p:txBody>
      </p:sp>
      <p:graphicFrame>
        <p:nvGraphicFramePr>
          <p:cNvPr id="33" name="Content Placeholder 2">
            <a:extLst>
              <a:ext uri="{FF2B5EF4-FFF2-40B4-BE49-F238E27FC236}">
                <a16:creationId xmlns:a16="http://schemas.microsoft.com/office/drawing/2014/main" id="{29BD8385-1193-4E59-9F89-76816C715C4A}"/>
              </a:ext>
            </a:extLst>
          </p:cNvPr>
          <p:cNvGraphicFramePr>
            <a:graphicFrameLocks noGrp="1"/>
          </p:cNvGraphicFramePr>
          <p:nvPr>
            <p:ph idx="1"/>
            <p:extLst>
              <p:ext uri="{D42A27DB-BD31-4B8C-83A1-F6EECF244321}">
                <p14:modId xmlns:p14="http://schemas.microsoft.com/office/powerpoint/2010/main" val="1888006516"/>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40543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graphicEl>
                                              <a:dgm id="{6E4C831A-7378-4DD1-A8E6-460FE9E78029}"/>
                                            </p:graphicEl>
                                          </p:spTgt>
                                        </p:tgtEl>
                                        <p:attrNameLst>
                                          <p:attrName>style.visibility</p:attrName>
                                        </p:attrNameLst>
                                      </p:cBhvr>
                                      <p:to>
                                        <p:strVal val="visible"/>
                                      </p:to>
                                    </p:set>
                                    <p:animEffect transition="in" filter="fade">
                                      <p:cBhvr>
                                        <p:cTn id="7" dur="500"/>
                                        <p:tgtEl>
                                          <p:spTgt spid="33">
                                            <p:graphicEl>
                                              <a:dgm id="{6E4C831A-7378-4DD1-A8E6-460FE9E78029}"/>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graphicEl>
                                              <a:dgm id="{8B2327C2-090E-4C2C-A6F2-30719C9E430E}"/>
                                            </p:graphicEl>
                                          </p:spTgt>
                                        </p:tgtEl>
                                        <p:attrNameLst>
                                          <p:attrName>style.visibility</p:attrName>
                                        </p:attrNameLst>
                                      </p:cBhvr>
                                      <p:to>
                                        <p:strVal val="visible"/>
                                      </p:to>
                                    </p:set>
                                    <p:animEffect transition="in" filter="fade">
                                      <p:cBhvr>
                                        <p:cTn id="10" dur="500"/>
                                        <p:tgtEl>
                                          <p:spTgt spid="33">
                                            <p:graphicEl>
                                              <a:dgm id="{8B2327C2-090E-4C2C-A6F2-30719C9E430E}"/>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graphicEl>
                                              <a:dgm id="{D195A0E5-9D31-4C5E-9909-CE0B3562344A}"/>
                                            </p:graphicEl>
                                          </p:spTgt>
                                        </p:tgtEl>
                                        <p:attrNameLst>
                                          <p:attrName>style.visibility</p:attrName>
                                        </p:attrNameLst>
                                      </p:cBhvr>
                                      <p:to>
                                        <p:strVal val="visible"/>
                                      </p:to>
                                    </p:set>
                                    <p:animEffect transition="in" filter="fade">
                                      <p:cBhvr>
                                        <p:cTn id="15" dur="500"/>
                                        <p:tgtEl>
                                          <p:spTgt spid="33">
                                            <p:graphicEl>
                                              <a:dgm id="{D195A0E5-9D31-4C5E-9909-CE0B3562344A}"/>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3">
                                            <p:graphicEl>
                                              <a:dgm id="{EDC3E1EE-A311-4201-BBEA-B0364E5BD792}"/>
                                            </p:graphicEl>
                                          </p:spTgt>
                                        </p:tgtEl>
                                        <p:attrNameLst>
                                          <p:attrName>style.visibility</p:attrName>
                                        </p:attrNameLst>
                                      </p:cBhvr>
                                      <p:to>
                                        <p:strVal val="visible"/>
                                      </p:to>
                                    </p:set>
                                    <p:animEffect transition="in" filter="fade">
                                      <p:cBhvr>
                                        <p:cTn id="18" dur="500"/>
                                        <p:tgtEl>
                                          <p:spTgt spid="33">
                                            <p:graphicEl>
                                              <a:dgm id="{EDC3E1EE-A311-4201-BBEA-B0364E5BD792}"/>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3">
                                            <p:graphicEl>
                                              <a:dgm id="{0E9751F6-1414-42A6-AFFC-35F8BDBE7EBB}"/>
                                            </p:graphicEl>
                                          </p:spTgt>
                                        </p:tgtEl>
                                        <p:attrNameLst>
                                          <p:attrName>style.visibility</p:attrName>
                                        </p:attrNameLst>
                                      </p:cBhvr>
                                      <p:to>
                                        <p:strVal val="visible"/>
                                      </p:to>
                                    </p:set>
                                    <p:animEffect transition="in" filter="fade">
                                      <p:cBhvr>
                                        <p:cTn id="21" dur="500"/>
                                        <p:tgtEl>
                                          <p:spTgt spid="33">
                                            <p:graphicEl>
                                              <a:dgm id="{0E9751F6-1414-42A6-AFFC-35F8BDBE7EBB}"/>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3">
                                            <p:graphicEl>
                                              <a:dgm id="{91DB31D2-7BC8-4C34-914E-9B018BE006BD}"/>
                                            </p:graphicEl>
                                          </p:spTgt>
                                        </p:tgtEl>
                                        <p:attrNameLst>
                                          <p:attrName>style.visibility</p:attrName>
                                        </p:attrNameLst>
                                      </p:cBhvr>
                                      <p:to>
                                        <p:strVal val="visible"/>
                                      </p:to>
                                    </p:set>
                                    <p:animEffect transition="in" filter="fade">
                                      <p:cBhvr>
                                        <p:cTn id="26" dur="500"/>
                                        <p:tgtEl>
                                          <p:spTgt spid="33">
                                            <p:graphicEl>
                                              <a:dgm id="{91DB31D2-7BC8-4C34-914E-9B018BE006BD}"/>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3">
                                            <p:graphicEl>
                                              <a:dgm id="{B3581F00-A5B0-46F2-A442-BEC81DC44FE1}"/>
                                            </p:graphicEl>
                                          </p:spTgt>
                                        </p:tgtEl>
                                        <p:attrNameLst>
                                          <p:attrName>style.visibility</p:attrName>
                                        </p:attrNameLst>
                                      </p:cBhvr>
                                      <p:to>
                                        <p:strVal val="visible"/>
                                      </p:to>
                                    </p:set>
                                    <p:animEffect transition="in" filter="fade">
                                      <p:cBhvr>
                                        <p:cTn id="29" dur="500"/>
                                        <p:tgtEl>
                                          <p:spTgt spid="33">
                                            <p:graphicEl>
                                              <a:dgm id="{B3581F00-A5B0-46F2-A442-BEC81DC44FE1}"/>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graphicEl>
                                              <a:dgm id="{0FA786F5-6C22-4365-A3CA-28D4B99BCDCB}"/>
                                            </p:graphicEl>
                                          </p:spTgt>
                                        </p:tgtEl>
                                        <p:attrNameLst>
                                          <p:attrName>style.visibility</p:attrName>
                                        </p:attrNameLst>
                                      </p:cBhvr>
                                      <p:to>
                                        <p:strVal val="visible"/>
                                      </p:to>
                                    </p:set>
                                    <p:animEffect transition="in" filter="fade">
                                      <p:cBhvr>
                                        <p:cTn id="32" dur="500"/>
                                        <p:tgtEl>
                                          <p:spTgt spid="33">
                                            <p:graphicEl>
                                              <a:dgm id="{0FA786F5-6C22-4365-A3CA-28D4B99BCDCB}"/>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3">
                                            <p:graphicEl>
                                              <a:dgm id="{4B2CF835-9C7A-4D3C-A4FD-DBE7DAFAE489}"/>
                                            </p:graphicEl>
                                          </p:spTgt>
                                        </p:tgtEl>
                                        <p:attrNameLst>
                                          <p:attrName>style.visibility</p:attrName>
                                        </p:attrNameLst>
                                      </p:cBhvr>
                                      <p:to>
                                        <p:strVal val="visible"/>
                                      </p:to>
                                    </p:set>
                                    <p:animEffect transition="in" filter="fade">
                                      <p:cBhvr>
                                        <p:cTn id="35" dur="500"/>
                                        <p:tgtEl>
                                          <p:spTgt spid="33">
                                            <p:graphicEl>
                                              <a:dgm id="{4B2CF835-9C7A-4D3C-A4FD-DBE7DAFAE48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3" grpId="0">
        <p:bldSub>
          <a:bldDgm bld="lvl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392DE-6860-427D-96ED-2211AAD13060}"/>
              </a:ext>
            </a:extLst>
          </p:cNvPr>
          <p:cNvSpPr>
            <a:spLocks noGrp="1"/>
          </p:cNvSpPr>
          <p:nvPr>
            <p:ph type="title"/>
          </p:nvPr>
        </p:nvSpPr>
        <p:spPr/>
        <p:txBody>
          <a:bodyPr/>
          <a:lstStyle/>
          <a:p>
            <a:r>
              <a:rPr lang="en-US" dirty="0"/>
              <a:t>Other AI Builder Videos</a:t>
            </a:r>
          </a:p>
        </p:txBody>
      </p:sp>
      <p:pic>
        <p:nvPicPr>
          <p:cNvPr id="4" name="Online Media 3" title="PowerApps AI Object Detector">
            <a:hlinkClick r:id="" action="ppaction://media"/>
            <a:extLst>
              <a:ext uri="{FF2B5EF4-FFF2-40B4-BE49-F238E27FC236}">
                <a16:creationId xmlns:a16="http://schemas.microsoft.com/office/drawing/2014/main" id="{158E4921-E803-45B3-9C3B-F4EC430DC6DE}"/>
              </a:ext>
            </a:extLst>
          </p:cNvPr>
          <p:cNvPicPr>
            <a:picLocks noGrp="1" noRot="1" noChangeAspect="1"/>
          </p:cNvPicPr>
          <p:nvPr>
            <p:ph idx="1"/>
            <a:videoFile r:link="rId1"/>
          </p:nvPr>
        </p:nvPicPr>
        <p:blipFill>
          <a:blip r:embed="rId6"/>
          <a:stretch>
            <a:fillRect/>
          </a:stretch>
        </p:blipFill>
        <p:spPr>
          <a:xfrm>
            <a:off x="1693335" y="2201956"/>
            <a:ext cx="3048000" cy="1714500"/>
          </a:xfrm>
          <a:prstGeom prst="rect">
            <a:avLst/>
          </a:prstGeom>
        </p:spPr>
      </p:pic>
      <p:pic>
        <p:nvPicPr>
          <p:cNvPr id="5" name="Online Media 4" title="AI Builder Form Processing using Microsoft Flow">
            <a:hlinkClick r:id="" action="ppaction://media"/>
            <a:extLst>
              <a:ext uri="{FF2B5EF4-FFF2-40B4-BE49-F238E27FC236}">
                <a16:creationId xmlns:a16="http://schemas.microsoft.com/office/drawing/2014/main" id="{FCB2C9A2-237E-4A40-B38F-CF700980F2BA}"/>
              </a:ext>
            </a:extLst>
          </p:cNvPr>
          <p:cNvPicPr>
            <a:picLocks noRot="1" noChangeAspect="1"/>
          </p:cNvPicPr>
          <p:nvPr>
            <a:videoFile r:link="rId2"/>
          </p:nvPr>
        </p:nvPicPr>
        <p:blipFill>
          <a:blip r:embed="rId7"/>
          <a:stretch>
            <a:fillRect/>
          </a:stretch>
        </p:blipFill>
        <p:spPr>
          <a:xfrm>
            <a:off x="1693335" y="4650356"/>
            <a:ext cx="3048000" cy="1714500"/>
          </a:xfrm>
          <a:prstGeom prst="rect">
            <a:avLst/>
          </a:prstGeom>
        </p:spPr>
      </p:pic>
      <p:pic>
        <p:nvPicPr>
          <p:cNvPr id="6" name="Online Media 5" title="PowerApps AI Object Detection How To">
            <a:hlinkClick r:id="" action="ppaction://media"/>
            <a:extLst>
              <a:ext uri="{FF2B5EF4-FFF2-40B4-BE49-F238E27FC236}">
                <a16:creationId xmlns:a16="http://schemas.microsoft.com/office/drawing/2014/main" id="{2DF3E7C3-52FF-43B5-8FAE-0396747E05B9}"/>
              </a:ext>
            </a:extLst>
          </p:cNvPr>
          <p:cNvPicPr>
            <a:picLocks noRot="1" noChangeAspect="1"/>
          </p:cNvPicPr>
          <p:nvPr>
            <a:videoFile r:link="rId3"/>
          </p:nvPr>
        </p:nvPicPr>
        <p:blipFill>
          <a:blip r:embed="rId8"/>
          <a:stretch>
            <a:fillRect/>
          </a:stretch>
        </p:blipFill>
        <p:spPr>
          <a:xfrm>
            <a:off x="6096000" y="2201956"/>
            <a:ext cx="3048000" cy="1714500"/>
          </a:xfrm>
          <a:prstGeom prst="rect">
            <a:avLst/>
          </a:prstGeom>
        </p:spPr>
      </p:pic>
      <p:pic>
        <p:nvPicPr>
          <p:cNvPr id="7" name="Online Media 6" title="Magic of the Object Detector | PowerApps AI Builder">
            <a:hlinkClick r:id="" action="ppaction://media"/>
            <a:extLst>
              <a:ext uri="{FF2B5EF4-FFF2-40B4-BE49-F238E27FC236}">
                <a16:creationId xmlns:a16="http://schemas.microsoft.com/office/drawing/2014/main" id="{EC28CE05-BC17-4E0E-8BF8-E4400D962078}"/>
              </a:ext>
            </a:extLst>
          </p:cNvPr>
          <p:cNvPicPr>
            <a:picLocks noRot="1" noChangeAspect="1"/>
          </p:cNvPicPr>
          <p:nvPr>
            <a:videoFile r:link="rId4"/>
          </p:nvPr>
        </p:nvPicPr>
        <p:blipFill>
          <a:blip r:embed="rId9"/>
          <a:stretch>
            <a:fillRect/>
          </a:stretch>
        </p:blipFill>
        <p:spPr>
          <a:xfrm>
            <a:off x="6096000" y="4650356"/>
            <a:ext cx="3048000" cy="1714500"/>
          </a:xfrm>
          <a:prstGeom prst="rect">
            <a:avLst/>
          </a:prstGeom>
        </p:spPr>
      </p:pic>
      <p:sp>
        <p:nvSpPr>
          <p:cNvPr id="8" name="TextBox 7">
            <a:extLst>
              <a:ext uri="{FF2B5EF4-FFF2-40B4-BE49-F238E27FC236}">
                <a16:creationId xmlns:a16="http://schemas.microsoft.com/office/drawing/2014/main" id="{9ACEC7C8-E818-41E1-8157-B72DBB528908}"/>
              </a:ext>
            </a:extLst>
          </p:cNvPr>
          <p:cNvSpPr txBox="1"/>
          <p:nvPr/>
        </p:nvSpPr>
        <p:spPr>
          <a:xfrm>
            <a:off x="1693335" y="3942913"/>
            <a:ext cx="3048000" cy="363946"/>
          </a:xfrm>
          <a:prstGeom prst="rect">
            <a:avLst/>
          </a:prstGeom>
          <a:noFill/>
        </p:spPr>
        <p:txBody>
          <a:bodyPr wrap="square" rtlCol="0">
            <a:spAutoFit/>
          </a:bodyPr>
          <a:lstStyle/>
          <a:p>
            <a:pPr algn="ctr"/>
            <a:r>
              <a:rPr lang="en-US" dirty="0"/>
              <a:t>Shane Young</a:t>
            </a:r>
          </a:p>
        </p:txBody>
      </p:sp>
      <p:sp>
        <p:nvSpPr>
          <p:cNvPr id="9" name="TextBox 8">
            <a:extLst>
              <a:ext uri="{FF2B5EF4-FFF2-40B4-BE49-F238E27FC236}">
                <a16:creationId xmlns:a16="http://schemas.microsoft.com/office/drawing/2014/main" id="{FDF8BD07-4289-4FF9-8C7A-7C6FDC4F36BF}"/>
              </a:ext>
            </a:extLst>
          </p:cNvPr>
          <p:cNvSpPr txBox="1"/>
          <p:nvPr/>
        </p:nvSpPr>
        <p:spPr>
          <a:xfrm>
            <a:off x="6096000" y="3916972"/>
            <a:ext cx="3048000" cy="363946"/>
          </a:xfrm>
          <a:prstGeom prst="rect">
            <a:avLst/>
          </a:prstGeom>
          <a:noFill/>
        </p:spPr>
        <p:txBody>
          <a:bodyPr wrap="square" rtlCol="0">
            <a:spAutoFit/>
          </a:bodyPr>
          <a:lstStyle/>
          <a:p>
            <a:pPr algn="ctr"/>
            <a:r>
              <a:rPr lang="en-US" dirty="0"/>
              <a:t>April </a:t>
            </a:r>
            <a:r>
              <a:rPr lang="en-US" dirty="0" err="1"/>
              <a:t>Dunnam</a:t>
            </a:r>
            <a:endParaRPr lang="en-US" dirty="0"/>
          </a:p>
        </p:txBody>
      </p:sp>
      <p:sp>
        <p:nvSpPr>
          <p:cNvPr id="10" name="TextBox 9">
            <a:extLst>
              <a:ext uri="{FF2B5EF4-FFF2-40B4-BE49-F238E27FC236}">
                <a16:creationId xmlns:a16="http://schemas.microsoft.com/office/drawing/2014/main" id="{D32FF39D-C9B6-4ADB-8082-F65E804DF928}"/>
              </a:ext>
            </a:extLst>
          </p:cNvPr>
          <p:cNvSpPr txBox="1"/>
          <p:nvPr/>
        </p:nvSpPr>
        <p:spPr>
          <a:xfrm>
            <a:off x="1693335" y="6350829"/>
            <a:ext cx="3048000" cy="363946"/>
          </a:xfrm>
          <a:prstGeom prst="rect">
            <a:avLst/>
          </a:prstGeom>
          <a:noFill/>
        </p:spPr>
        <p:txBody>
          <a:bodyPr wrap="square" rtlCol="0">
            <a:spAutoFit/>
          </a:bodyPr>
          <a:lstStyle/>
          <a:p>
            <a:pPr algn="ctr"/>
            <a:r>
              <a:rPr lang="en-US" dirty="0"/>
              <a:t>Reza </a:t>
            </a:r>
            <a:r>
              <a:rPr lang="en-US" dirty="0" err="1"/>
              <a:t>Dorrani</a:t>
            </a:r>
            <a:endParaRPr lang="en-US" dirty="0"/>
          </a:p>
        </p:txBody>
      </p:sp>
    </p:spTree>
    <p:extLst>
      <p:ext uri="{BB962C8B-B14F-4D97-AF65-F5344CB8AC3E}">
        <p14:creationId xmlns:p14="http://schemas.microsoft.com/office/powerpoint/2010/main" val="2720663543"/>
      </p:ext>
    </p:extLst>
  </p:cSld>
  <p:clrMapOvr>
    <a:masterClrMapping/>
  </p:clrMapOvr>
</p:sld>
</file>

<file path=ppt/theme/theme1.xml><?xml version="1.0" encoding="utf-8"?>
<a:theme xmlns:a="http://schemas.openxmlformats.org/drawingml/2006/main" name="9-51038_Microsoft Buisness Applications Summit Template">
  <a:themeElements>
    <a:clrScheme name="MBAS">
      <a:dk1>
        <a:srgbClr val="000000"/>
      </a:dk1>
      <a:lt1>
        <a:srgbClr val="FFFFFF"/>
      </a:lt1>
      <a:dk2>
        <a:srgbClr val="3C3C41"/>
      </a:dk2>
      <a:lt2>
        <a:srgbClr val="E6E6E6"/>
      </a:lt2>
      <a:accent1>
        <a:srgbClr val="30E5D0"/>
      </a:accent1>
      <a:accent2>
        <a:srgbClr val="008575"/>
      </a:accent2>
      <a:accent3>
        <a:srgbClr val="FEF000"/>
      </a:accent3>
      <a:accent4>
        <a:srgbClr val="274B47"/>
      </a:accent4>
      <a:accent5>
        <a:srgbClr val="8661C5"/>
      </a:accent5>
      <a:accent6>
        <a:srgbClr val="75757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ApplicationsSummit_template_v03.potx" id="{1678D152-026C-4D52-A65E-C60CE99E7BAE}" vid="{A0CAD8F2-B952-40BB-BD68-53A4E44646CC}"/>
    </a:ext>
  </a:extLst>
</a:theme>
</file>

<file path=ppt/theme/theme2.xml><?xml version="1.0" encoding="utf-8"?>
<a:theme xmlns:a="http://schemas.openxmlformats.org/drawingml/2006/main" name="GSK ">
  <a:themeElements>
    <a:clrScheme name="GSK 2017 4">
      <a:dk1>
        <a:srgbClr val="544F40"/>
      </a:dk1>
      <a:lt1>
        <a:srgbClr val="FFFFFF"/>
      </a:lt1>
      <a:dk2>
        <a:srgbClr val="15717D"/>
      </a:dk2>
      <a:lt2>
        <a:srgbClr val="F36633"/>
      </a:lt2>
      <a:accent1>
        <a:srgbClr val="F36633"/>
      </a:accent1>
      <a:accent2>
        <a:srgbClr val="544F40"/>
      </a:accent2>
      <a:accent3>
        <a:srgbClr val="008A00"/>
      </a:accent3>
      <a:accent4>
        <a:srgbClr val="BC1077"/>
      </a:accent4>
      <a:accent5>
        <a:srgbClr val="40488D"/>
      </a:accent5>
      <a:accent6>
        <a:srgbClr val="ED003C"/>
      </a:accent6>
      <a:hlink>
        <a:srgbClr val="F36633"/>
      </a:hlink>
      <a:folHlink>
        <a:srgbClr val="F36633"/>
      </a:folHlink>
    </a:clrScheme>
    <a:fontScheme name="GS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a:noFill/>
          <a:headEnd/>
          <a:tailEnd/>
        </a:ln>
        <a:effectLst/>
      </a:spPr>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defPPr marL="180975" indent="-180975" eaLnBrk="0" fontAlgn="auto" hangingPunct="0">
          <a:spcBef>
            <a:spcPts val="0"/>
          </a:spcBef>
          <a:spcAft>
            <a:spcPts val="0"/>
          </a:spcAft>
          <a:buClr>
            <a:schemeClr val="bg1"/>
          </a:buClr>
          <a:buFont typeface="Arial" pitchFamily="34" charset="0"/>
          <a:buChar char="–"/>
          <a:defRPr sz="1200" b="1" kern="0" dirty="0" err="1" smtClean="0">
            <a:solidFill>
              <a:srgbClr val="FFFFFF"/>
            </a:solidFill>
            <a:latin typeface="Arial"/>
          </a:defRPr>
        </a:defPPr>
      </a:lstStyle>
      <a:style>
        <a:lnRef idx="1">
          <a:schemeClr val="accent1"/>
        </a:lnRef>
        <a:fillRef idx="3">
          <a:schemeClr val="accent1"/>
        </a:fillRef>
        <a:effectRef idx="2">
          <a:schemeClr val="accent1"/>
        </a:effectRef>
        <a:fontRef idx="minor">
          <a:schemeClr val="lt1"/>
        </a:fontRef>
      </a:style>
    </a:spDef>
    <a:txDef>
      <a:spPr>
        <a:noFill/>
      </a:spPr>
      <a:bodyPr wrap="square" rtlCol="0">
        <a:spAutoFit/>
      </a:bodyPr>
      <a:lstStyle>
        <a:defPPr marL="171450" indent="-171450">
          <a:buClr>
            <a:schemeClr val="tx1"/>
          </a:buClr>
          <a:buFont typeface="Arial" pitchFamily="34" charset="0"/>
          <a:buChar char="–"/>
          <a:defRPr sz="1200" dirty="0" err="1" smtClean="0"/>
        </a:defPPr>
      </a:lstStyle>
    </a:txDef>
  </a:objectDefaults>
  <a:extraClrSchemeLst/>
  <a:extLst>
    <a:ext uri="{05A4C25C-085E-4340-85A3-A5531E510DB2}">
      <thm15:themeFamily xmlns:thm15="http://schemas.microsoft.com/office/thememl/2012/main" name="GSK_16x9 PowerPoint_V1_20170629" id="{B8F049B3-8A91-4FD3-B156-B44F80C0BC27}" vid="{B103CDC2-14D8-4A5C-86DD-96EA2A18BF34}"/>
    </a:ext>
  </a:extLst>
</a:theme>
</file>

<file path=ppt/theme/theme3.xml><?xml version="1.0" encoding="utf-8"?>
<a:theme xmlns:a="http://schemas.openxmlformats.org/drawingml/2006/main" name="1_9-51038_Microsoft Buisness Applications Summit Template">
  <a:themeElements>
    <a:clrScheme name="MBAS">
      <a:dk1>
        <a:srgbClr val="000000"/>
      </a:dk1>
      <a:lt1>
        <a:srgbClr val="FFFFFF"/>
      </a:lt1>
      <a:dk2>
        <a:srgbClr val="3C3C41"/>
      </a:dk2>
      <a:lt2>
        <a:srgbClr val="E6E6E6"/>
      </a:lt2>
      <a:accent1>
        <a:srgbClr val="30E5D0"/>
      </a:accent1>
      <a:accent2>
        <a:srgbClr val="008575"/>
      </a:accent2>
      <a:accent3>
        <a:srgbClr val="FEF000"/>
      </a:accent3>
      <a:accent4>
        <a:srgbClr val="274B47"/>
      </a:accent4>
      <a:accent5>
        <a:srgbClr val="8661C5"/>
      </a:accent5>
      <a:accent6>
        <a:srgbClr val="75757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ApplicationsSummit_template_v03.potx" id="{1678D152-026C-4D52-A65E-C60CE99E7BAE}" vid="{A0CAD8F2-B952-40BB-BD68-53A4E44646CC}"/>
    </a:ext>
  </a:extLst>
</a:theme>
</file>

<file path=ppt/theme/theme4.xml><?xml version="1.0" encoding="utf-8"?>
<a:theme xmlns:a="http://schemas.openxmlformats.org/drawingml/2006/main" name="Dividend">
  <a:themeElements>
    <a:clrScheme name="That API Guy">
      <a:dk1>
        <a:srgbClr val="3A47BA"/>
      </a:dk1>
      <a:lt1>
        <a:sysClr val="window" lastClr="FFFFFF"/>
      </a:lt1>
      <a:dk2>
        <a:srgbClr val="3D3D3D"/>
      </a:dk2>
      <a:lt2>
        <a:srgbClr val="EBEBEB"/>
      </a:lt2>
      <a:accent1>
        <a:srgbClr val="3A47BA"/>
      </a:accent1>
      <a:accent2>
        <a:srgbClr val="742775"/>
      </a:accent2>
      <a:accent3>
        <a:srgbClr val="7B7B7B"/>
      </a:accent3>
      <a:accent4>
        <a:srgbClr val="0066FF"/>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51D199278E03EE48B73E1FA1DC669774" ma:contentTypeVersion="10" ma:contentTypeDescription="Create a new document." ma:contentTypeScope="" ma:versionID="af8fdaf23c5b4ec628227630b6d0703c">
  <xsd:schema xmlns:xsd="http://www.w3.org/2001/XMLSchema" xmlns:xs="http://www.w3.org/2001/XMLSchema" xmlns:p="http://schemas.microsoft.com/office/2006/metadata/properties" xmlns:ns3="afff23e2-e452-442e-9e2a-7f5de0caac75" xmlns:ns4="af190666-d786-4e21-84a2-0d0516a684e0" xmlns:ns5="http://schemas.microsoft.com/sharepoint/v3/fields" targetNamespace="http://schemas.microsoft.com/office/2006/metadata/properties" ma:root="true" ma:fieldsID="dea9980b7038ecfd2fac75d2bddbee3b" ns3:_="" ns4:_="" ns5:_="">
    <xsd:import namespace="afff23e2-e452-442e-9e2a-7f5de0caac75"/>
    <xsd:import namespace="af190666-d786-4e21-84a2-0d0516a684e0"/>
    <xsd:import namespace="http://schemas.microsoft.com/sharepoint/v3/fields"/>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3:MediaServiceLocation" minOccurs="0"/>
                <xsd:element ref="ns3:MediaServiceOCR" minOccurs="0"/>
                <xsd:element ref="ns4:_dlc_DocId" minOccurs="0"/>
                <xsd:element ref="ns4:_dlc_DocIdUrl" minOccurs="0"/>
                <xsd:element ref="ns4:_dlc_DocIdPersistId" minOccurs="0"/>
                <xsd:element ref="ns5:_DCDateCreated" minOccurs="0"/>
                <xsd:element ref="ns3: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f23e2-e452-442e-9e2a-7f5de0caac7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Tags" ma:index="20" nillable="true" ma:displayName="Tags" ma:internalName="Tags">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f190666-d786-4e21-84a2-0d0516a684e0" elementFormDefault="qualified">
    <xsd:import namespace="http://schemas.microsoft.com/office/2006/documentManagement/types"/>
    <xsd:import namespace="http://schemas.microsoft.com/office/infopath/2007/PartnerControls"/>
    <xsd:element name="_dlc_DocId" ma:index="16" nillable="true" ma:displayName="Document ID Value" ma:description="The value of the document ID assigned to this item." ma:internalName="_dlc_DocId" ma:readOnly="true">
      <xsd:simpleType>
        <xsd:restriction base="dms:Text"/>
      </xsd:simpleType>
    </xsd:element>
    <xsd:element name="_dlc_DocIdUrl" ma:index="17"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8"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Created" ma:index="19" nillable="true" ma:displayName="Date Created" ma:description="The date on which this resource was created" ma:format="DateTime" ma:internalName="_DCDateCreated">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gs xmlns="afff23e2-e452-442e-9e2a-7f5de0caac75" xsi:nil="true"/>
    <_DCDateCreated xmlns="http://schemas.microsoft.com/sharepoint/v3/fields" xsi:nil="true"/>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AE2896A-5C68-45FC-865A-A4394BFA3E69}">
  <ds:schemaRefs>
    <ds:schemaRef ds:uri="http://schemas.microsoft.com/sharepoint/events"/>
  </ds:schemaRefs>
</ds:datastoreItem>
</file>

<file path=customXml/itemProps2.xml><?xml version="1.0" encoding="utf-8"?>
<ds:datastoreItem xmlns:ds="http://schemas.openxmlformats.org/officeDocument/2006/customXml" ds:itemID="{EA43A302-9629-46DC-B664-32523B89D2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f23e2-e452-442e-9e2a-7f5de0caac75"/>
    <ds:schemaRef ds:uri="af190666-d786-4e21-84a2-0d0516a684e0"/>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openxmlformats.org/package/2006/metadata/core-properties"/>
    <ds:schemaRef ds:uri="http://schemas.microsoft.com/office/2006/documentManagement/types"/>
    <ds:schemaRef ds:uri="http://schemas.microsoft.com/office/infopath/2007/PartnerControls"/>
    <ds:schemaRef ds:uri="afff23e2-e452-442e-9e2a-7f5de0caac75"/>
    <ds:schemaRef ds:uri="http://purl.org/dc/elements/1.1/"/>
    <ds:schemaRef ds:uri="http://schemas.microsoft.com/office/2006/metadata/properties"/>
    <ds:schemaRef ds:uri="http://schemas.microsoft.com/sharepoint/v3/fields"/>
    <ds:schemaRef ds:uri="http://purl.org/dc/terms/"/>
    <ds:schemaRef ds:uri="af190666-d786-4e21-84a2-0d0516a684e0"/>
    <ds:schemaRef ds:uri="http://www.w3.org/XML/1998/namespace"/>
    <ds:schemaRef ds:uri="http://purl.org/dc/dcmitype/"/>
  </ds:schemaRefs>
</ds:datastoreItem>
</file>

<file path=customXml/itemProps4.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1934</TotalTime>
  <Words>392</Words>
  <Application>Microsoft Office PowerPoint</Application>
  <PresentationFormat>Widescreen</PresentationFormat>
  <Paragraphs>59</Paragraphs>
  <Slides>11</Slides>
  <Notes>4</Notes>
  <HiddenSlides>0</HiddenSlides>
  <MMClips>4</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11</vt:i4>
      </vt:variant>
    </vt:vector>
  </HeadingPairs>
  <TitlesOfParts>
    <vt:vector size="25" baseType="lpstr">
      <vt:lpstr>Arial</vt:lpstr>
      <vt:lpstr>Calibri</vt:lpstr>
      <vt:lpstr>Calibri Light</vt:lpstr>
      <vt:lpstr>Consolas</vt:lpstr>
      <vt:lpstr>Gill Sans MT</vt:lpstr>
      <vt:lpstr>Segoe UI</vt:lpstr>
      <vt:lpstr>Segoe UI Semibold</vt:lpstr>
      <vt:lpstr>Wingdings</vt:lpstr>
      <vt:lpstr>Wingdings 2</vt:lpstr>
      <vt:lpstr>9-51038_Microsoft Buisness Applications Summit Template</vt:lpstr>
      <vt:lpstr>GSK </vt:lpstr>
      <vt:lpstr>1_9-51038_Microsoft Buisness Applications Summit Template</vt:lpstr>
      <vt:lpstr>Dividend</vt:lpstr>
      <vt:lpstr>Office Theme</vt:lpstr>
      <vt:lpstr>MAGIC OF THE AI BUILDER</vt:lpstr>
      <vt:lpstr>Thanks to our Sponsors!</vt:lpstr>
      <vt:lpstr>More Fun Stuff</vt:lpstr>
      <vt:lpstr>We do Request that…</vt:lpstr>
      <vt:lpstr>About me</vt:lpstr>
      <vt:lpstr>Before we Start</vt:lpstr>
      <vt:lpstr>AI BUILDER</vt:lpstr>
      <vt:lpstr>What will we build today?</vt:lpstr>
      <vt:lpstr>Other AI Builder Videos</vt:lpstr>
      <vt:lpstr>Questions</vt:lpstr>
      <vt:lpstr>We do Request that…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Vivek Bavishi</dc:creator>
  <cp:lastModifiedBy>Vivek Bavishi</cp:lastModifiedBy>
  <cp:revision>1</cp:revision>
  <dcterms:created xsi:type="dcterms:W3CDTF">2019-08-03T01:49:10Z</dcterms:created>
  <dcterms:modified xsi:type="dcterms:W3CDTF">2019-09-21T19:09:20Z</dcterms:modified>
</cp:coreProperties>
</file>